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2" r:id="rId5"/>
    <p:sldMasterId id="214748370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y="5143500" cx="9144000"/>
  <p:notesSz cx="6858000" cy="9144000"/>
  <p:embeddedFontLst>
    <p:embeddedFont>
      <p:font typeface="Raleway"/>
      <p:regular r:id="rId37"/>
      <p:bold r:id="rId38"/>
      <p:italic r:id="rId39"/>
      <p:boldItalic r:id="rId40"/>
    </p:embeddedFont>
    <p:embeddedFont>
      <p:font typeface="Red Hat Text Medium"/>
      <p:regular r:id="rId41"/>
      <p:bold r:id="rId42"/>
      <p:italic r:id="rId43"/>
      <p:boldItalic r:id="rId44"/>
    </p:embeddedFont>
    <p:embeddedFont>
      <p:font typeface="Lato"/>
      <p:regular r:id="rId45"/>
      <p:bold r:id="rId46"/>
      <p:italic r:id="rId47"/>
      <p:boldItalic r:id="rId48"/>
    </p:embeddedFont>
    <p:embeddedFont>
      <p:font typeface="Red Hat Display Medium"/>
      <p:regular r:id="rId49"/>
      <p:bold r:id="rId50"/>
      <p:italic r:id="rId51"/>
      <p:boldItalic r:id="rId52"/>
    </p:embeddedFont>
    <p:embeddedFont>
      <p:font typeface="Red Hat Display"/>
      <p:regular r:id="rId53"/>
      <p:bold r:id="rId54"/>
      <p:italic r:id="rId55"/>
      <p:boldItalic r:id="rId56"/>
    </p:embeddedFont>
    <p:embeddedFont>
      <p:font typeface="Red Hat Text"/>
      <p:regular r:id="rId57"/>
      <p:bold r:id="rId58"/>
      <p:italic r:id="rId59"/>
      <p:bold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462C286-D83F-462E-9C2B-274EE0464416}">
  <a:tblStyle styleId="{A462C286-D83F-462E-9C2B-274EE046441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leway-boldItalic.fntdata"/><Relationship Id="rId42" Type="http://schemas.openxmlformats.org/officeDocument/2006/relationships/font" Target="fonts/RedHatTextMedium-bold.fntdata"/><Relationship Id="rId41" Type="http://schemas.openxmlformats.org/officeDocument/2006/relationships/font" Target="fonts/RedHatTextMedium-regular.fntdata"/><Relationship Id="rId44" Type="http://schemas.openxmlformats.org/officeDocument/2006/relationships/font" Target="fonts/RedHatTextMedium-boldItalic.fntdata"/><Relationship Id="rId43" Type="http://schemas.openxmlformats.org/officeDocument/2006/relationships/font" Target="fonts/RedHatTextMedium-italic.fntdata"/><Relationship Id="rId46" Type="http://schemas.openxmlformats.org/officeDocument/2006/relationships/font" Target="fonts/Lato-bold.fntdata"/><Relationship Id="rId45" Type="http://schemas.openxmlformats.org/officeDocument/2006/relationships/font" Target="fonts/La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Lato-boldItalic.fntdata"/><Relationship Id="rId47" Type="http://schemas.openxmlformats.org/officeDocument/2006/relationships/font" Target="fonts/Lato-italic.fntdata"/><Relationship Id="rId49" Type="http://schemas.openxmlformats.org/officeDocument/2006/relationships/font" Target="fonts/RedHatDisplayMedium-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font" Target="fonts/Raleway-regular.fntdata"/><Relationship Id="rId36" Type="http://schemas.openxmlformats.org/officeDocument/2006/relationships/slide" Target="slides/slide29.xml"/><Relationship Id="rId39" Type="http://schemas.openxmlformats.org/officeDocument/2006/relationships/font" Target="fonts/Raleway-italic.fntdata"/><Relationship Id="rId38" Type="http://schemas.openxmlformats.org/officeDocument/2006/relationships/font" Target="fonts/Raleway-bold.fntdata"/><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RedHatText-boldItalic.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RedHatDisplayMedium-italic.fntdata"/><Relationship Id="rId50" Type="http://schemas.openxmlformats.org/officeDocument/2006/relationships/font" Target="fonts/RedHatDisplayMedium-bold.fntdata"/><Relationship Id="rId53" Type="http://schemas.openxmlformats.org/officeDocument/2006/relationships/font" Target="fonts/RedHatDisplay-regular.fntdata"/><Relationship Id="rId52" Type="http://schemas.openxmlformats.org/officeDocument/2006/relationships/font" Target="fonts/RedHatDisplayMedium-boldItalic.fntdata"/><Relationship Id="rId11" Type="http://schemas.openxmlformats.org/officeDocument/2006/relationships/slide" Target="slides/slide4.xml"/><Relationship Id="rId55" Type="http://schemas.openxmlformats.org/officeDocument/2006/relationships/font" Target="fonts/RedHatDisplay-italic.fntdata"/><Relationship Id="rId10" Type="http://schemas.openxmlformats.org/officeDocument/2006/relationships/slide" Target="slides/slide3.xml"/><Relationship Id="rId54" Type="http://schemas.openxmlformats.org/officeDocument/2006/relationships/font" Target="fonts/RedHatDisplay-bold.fntdata"/><Relationship Id="rId13" Type="http://schemas.openxmlformats.org/officeDocument/2006/relationships/slide" Target="slides/slide6.xml"/><Relationship Id="rId57" Type="http://schemas.openxmlformats.org/officeDocument/2006/relationships/font" Target="fonts/RedHatText-regular.fntdata"/><Relationship Id="rId12" Type="http://schemas.openxmlformats.org/officeDocument/2006/relationships/slide" Target="slides/slide5.xml"/><Relationship Id="rId56" Type="http://schemas.openxmlformats.org/officeDocument/2006/relationships/font" Target="fonts/RedHatDisplay-boldItalic.fntdata"/><Relationship Id="rId15" Type="http://schemas.openxmlformats.org/officeDocument/2006/relationships/slide" Target="slides/slide8.xml"/><Relationship Id="rId59" Type="http://schemas.openxmlformats.org/officeDocument/2006/relationships/font" Target="fonts/RedHatText-italic.fntdata"/><Relationship Id="rId14" Type="http://schemas.openxmlformats.org/officeDocument/2006/relationships/slide" Target="slides/slide7.xml"/><Relationship Id="rId58" Type="http://schemas.openxmlformats.org/officeDocument/2006/relationships/font" Target="fonts/RedHatText-bold.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a171a28918_1_7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a171a28918_1_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Hello, Im Francisco and today I will talk about Protostream/Protobufs in Data Grid 8. What was a feature in JDG 7, became the norm in DG 8.</a:t>
            </a:r>
            <a:endParaRPr/>
          </a:p>
          <a:p>
            <a:pPr indent="0" lvl="0" marL="0" rtl="0" algn="l">
              <a:spcBef>
                <a:spcPts val="0"/>
              </a:spcBef>
              <a:spcAft>
                <a:spcPts val="0"/>
              </a:spcAft>
              <a:buNone/>
            </a:pPr>
            <a:r>
              <a:rPr lang="en"/>
              <a:t>This presentation was updated in Jan 2022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a171a28918_1_50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a171a28918_1_50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Four main points: </a:t>
            </a:r>
            <a:r>
              <a:rPr lang="en">
                <a:solidFill>
                  <a:schemeClr val="dk1"/>
                </a:solidFill>
              </a:rPr>
              <a:t>Protostream is the defacto serialization mechanism in DG 8, and it is based on Protobuf - the Google lib (several tutorials on youtube about it for JavaScript)</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a171a28918_1_50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3" name="Google Shape;823;ga171a28918_1_50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Protostream replaces JBoss Marshalling Framework - aka JBoss Marshalling. But it is quite simply to understand and to customize as we might see here. In other words, Data Grid integrates with the ProtoStream API to encode and decode Java objects into ProtocolBuffers (Protobuf).</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10e63bb71ad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1" name="Google Shape;831;g10e63bb71ad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Two messages in a same proto file.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a171a28918_1_50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8" name="Google Shape;838;ga171a28918_1_50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So then, the elephant in the room: Jboss Marshalling is deprecated (and so will be deprecated the Advanced Externalizers). It was deprecated in DG 8 - you will still see it in the JDG 7 still, </a:t>
            </a:r>
            <a:r>
              <a:rPr i="1" lang="en">
                <a:solidFill>
                  <a:schemeClr val="dk1"/>
                </a:solidFill>
              </a:rPr>
              <a:t>ofc</a:t>
            </a:r>
            <a:r>
              <a:rPr lang="en">
                <a:solidFill>
                  <a:schemeClr val="dk1"/>
                </a:solidFill>
              </a:rPr>
              <a:t>.</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a171a28918_1_35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ga171a28918_1_3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Protobuf introduction: </a:t>
            </a:r>
            <a:br>
              <a:rPr lang="en">
                <a:solidFill>
                  <a:schemeClr val="dk1"/>
                </a:solidFill>
              </a:rPr>
            </a:br>
            <a:r>
              <a:rPr lang="en">
                <a:solidFill>
                  <a:schemeClr val="dk1"/>
                </a:solidFill>
              </a:rPr>
              <a:t>1. It is a data format, i.e.</a:t>
            </a:r>
            <a:r>
              <a:rPr lang="en">
                <a:solidFill>
                  <a:srgbClr val="1A9988"/>
                </a:solidFill>
              </a:rPr>
              <a:t>Google's language-neutral, platform-neutral, extensible mechanism for serializing structured data!</a:t>
            </a:r>
            <a:endParaRPr>
              <a:solidFill>
                <a:srgbClr val="1A9988"/>
              </a:solidFill>
            </a:endParaRPr>
          </a:p>
          <a:p>
            <a:pPr indent="0" lvl="0" marL="0" rtl="0" algn="l">
              <a:spcBef>
                <a:spcPts val="0"/>
              </a:spcBef>
              <a:spcAft>
                <a:spcPts val="0"/>
              </a:spcAft>
              <a:buClr>
                <a:schemeClr val="dk1"/>
              </a:buClr>
              <a:buSzPts val="1100"/>
              <a:buFont typeface="Arial"/>
              <a:buNone/>
            </a:pPr>
            <a:r>
              <a:rPr lang="en">
                <a:solidFill>
                  <a:srgbClr val="1A9988"/>
                </a:solidFill>
              </a:rPr>
              <a:t>2. Overview of protobuf</a:t>
            </a:r>
            <a:endParaRPr>
              <a:solidFill>
                <a:srgbClr val="1A9988"/>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a171a28918_1_4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a171a28918_1_4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Two messages in a same proto file.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a171a28918_1_4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a171a28918_1_4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AutoNum type="arabicPeriod"/>
            </a:pPr>
            <a:r>
              <a:rPr lang="en">
                <a:solidFill>
                  <a:schemeClr val="dk1"/>
                </a:solidFill>
              </a:rPr>
              <a:t>Overview Protobuf schema: you have the message, the optional fields, and required fields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a171a28918_1_5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a171a28918_1_5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Protobuf introduction: </a:t>
            </a:r>
            <a:br>
              <a:rPr lang="en">
                <a:solidFill>
                  <a:schemeClr val="dk1"/>
                </a:solidFill>
              </a:rPr>
            </a:br>
            <a:r>
              <a:rPr lang="en">
                <a:solidFill>
                  <a:schemeClr val="dk1"/>
                </a:solidFill>
              </a:rPr>
              <a:t>1. It is a data format, i.e.</a:t>
            </a:r>
            <a:r>
              <a:rPr lang="en">
                <a:solidFill>
                  <a:srgbClr val="1A9988"/>
                </a:solidFill>
              </a:rPr>
              <a:t>Google's language-neutral, platform-neutral, extensible mechanism for serializing structured data!</a:t>
            </a:r>
            <a:endParaRPr>
              <a:solidFill>
                <a:srgbClr val="1A9988"/>
              </a:solidFill>
            </a:endParaRPr>
          </a:p>
          <a:p>
            <a:pPr indent="0" lvl="0" marL="0" rtl="0" algn="l">
              <a:spcBef>
                <a:spcPts val="0"/>
              </a:spcBef>
              <a:spcAft>
                <a:spcPts val="0"/>
              </a:spcAft>
              <a:buNone/>
            </a:pPr>
            <a:r>
              <a:rPr lang="en">
                <a:solidFill>
                  <a:srgbClr val="1A9988"/>
                </a:solidFill>
              </a:rPr>
              <a:t>2. Overview of protobuf</a:t>
            </a:r>
            <a:endParaRPr>
              <a:solidFill>
                <a:srgbClr val="1A9988"/>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a171a28918_1_50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a171a28918_1_50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 other words, for Data Grid 8, JBoss Marshalling is not recommended and will be deprecated. Use Protostream. This can come in a case or two as question.</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a171a28918_1_50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1" name="Google Shape;891;ga171a28918_1_50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During compile-time, protostream-processor generates a concrete implementation of the interface that you can use to initialize a ProtoStream SerializationContext.</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g10d99f9e3c7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1" name="Google Shape;901;g10d99f9e3c7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Two possibilities of customization: either with the annotation or manually implementing a proto message buffer</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10d99f9e3c7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10d99f9e3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Registering the .proto in the server</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g10d99f9e3c7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1" name="Google Shape;921;g10d99f9e3c7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Workflow in DG 8</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a171a28918_1_50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a171a28918_1_50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 other words, for Data Grid 8, JBoss Marshalling is not recommended and will be deprecated. Use Protostream. This can come in a case or two as question.</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10d99f9e3c7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10d99f9e3c7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Quick Demo</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a171a28918_1_50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a171a28918_1_5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Quick demo here with protobuffers. That has 4 main parts, showing how the remote client registers the proto file in the server.</a:t>
            </a:r>
            <a:endParaRPr b="1">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a171a28918_1_50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6" name="Google Shape;956;ga171a28918_1_50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main example is the usage of the </a:t>
            </a:r>
            <a:r>
              <a:rPr b="1" lang="en">
                <a:solidFill>
                  <a:schemeClr val="dk1"/>
                </a:solidFill>
              </a:rPr>
              <a:t>`apigrene-summary.proto`</a:t>
            </a:r>
            <a:r>
              <a:rPr lang="en">
                <a:solidFill>
                  <a:schemeClr val="dk1"/>
                </a:solidFill>
              </a:rPr>
              <a:t>, which is the protobuf file. The link is at the top, and one can use maven to build/run the tests. The example will have a optional value, and three messages: SummaryResponse, SummaryHolder, and SummaryUpdate, each one with a few required fields.</a:t>
            </a:r>
            <a:br>
              <a:rPr lang="en">
                <a:solidFill>
                  <a:schemeClr val="dk1"/>
                </a:solidFill>
              </a:rPr>
            </a:br>
            <a:r>
              <a:rPr b="1" lang="en">
                <a:solidFill>
                  <a:schemeClr val="dk1"/>
                </a:solidFill>
              </a:rPr>
              <a:t>Example above is the Summary Update</a:t>
            </a: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a171a28918_1_50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a171a28918_1_50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With the </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a171a28918_1_5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a171a28918_1_5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Here is the Serialization Context that registers the proto schema</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a171a28918_1_5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a171a28918_1_5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1A9988"/>
                </a:solidFill>
              </a:rPr>
              <a:t>In summary, in case of any doubt, those two guides will help: protobuf guide and proto2</a:t>
            </a:r>
            <a:endParaRPr>
              <a:solidFill>
                <a:srgbClr val="1A9988"/>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ga171a28918_1_5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ga171a28918_1_5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To use protostream, use the following maven import</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ga171a28918_1_5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7" name="Google Shape;997;ga171a28918_1_5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About Adv Externalizers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a171a28918_1_5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6" name="Google Shape;1006;ga171a28918_1_5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 regards to Advanced externalizers, deprecated. At the end of this presentation there is a quick recap on adv ext.</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10d99f9e3c7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10d99f9e3c7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About Adv Externalizers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a171a28918_1_5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3" name="Google Shape;1023;ga171a28918_1_5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 regards to Advanced externalizers, deprecated</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ga171a28918_1_5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1" name="Google Shape;1031;ga171a28918_1_5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is the source code for Protostream and the link for reporting issues, and the processor protostream for download.</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a171a28918_1_5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a171a28918_1_5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Quick recapitulation of the Advanced Externalizers, where the class PersonExternalizer, implements AdvancedExternalizers</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ga171a28918_1_2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7" name="Google Shape;1047;ga171a28918_1_2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6.png"/><Relationship Id="rId6" Type="http://schemas.openxmlformats.org/officeDocument/2006/relationships/image" Target="../media/image2.png"/><Relationship Id="rId7"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2.png"/><Relationship Id="rId7" Type="http://schemas.openxmlformats.org/officeDocument/2006/relationships/image" Target="../media/image1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 Id="rId3"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1.png"/><Relationship Id="rId4" Type="http://schemas.openxmlformats.org/officeDocument/2006/relationships/image" Target="../media/image17.png"/><Relationship Id="rId5" Type="http://schemas.openxmlformats.org/officeDocument/2006/relationships/image" Target="../media/image19.png"/><Relationship Id="rId6" Type="http://schemas.openxmlformats.org/officeDocument/2006/relationships/image" Target="../media/image16.png"/><Relationship Id="rId7" Type="http://schemas.openxmlformats.org/officeDocument/2006/relationships/image" Target="../media/image2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 Id="rId3"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 Id="rId3" Type="http://schemas.openxmlformats.org/officeDocument/2006/relationships/image" Target="../media/image2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 Id="rId3"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8.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 Id="rId3"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 Id="rId3" Type="http://schemas.openxmlformats.org/officeDocument/2006/relationships/image" Target="../media/image2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2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25.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2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25.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1600"/>
              </a:spcBef>
              <a:spcAft>
                <a:spcPts val="0"/>
              </a:spcAft>
              <a:buClr>
                <a:schemeClr val="lt1"/>
              </a:buClr>
              <a:buSzPts val="1100"/>
              <a:buChar char="○"/>
              <a:defRPr>
                <a:solidFill>
                  <a:schemeClr val="lt1"/>
                </a:solidFill>
              </a:defRPr>
            </a:lvl2pPr>
            <a:lvl3pPr indent="-298450" lvl="2" marL="1371600">
              <a:spcBef>
                <a:spcPts val="1600"/>
              </a:spcBef>
              <a:spcAft>
                <a:spcPts val="0"/>
              </a:spcAft>
              <a:buClr>
                <a:schemeClr val="lt1"/>
              </a:buClr>
              <a:buSzPts val="1100"/>
              <a:buChar char="■"/>
              <a:defRPr>
                <a:solidFill>
                  <a:schemeClr val="lt1"/>
                </a:solidFill>
              </a:defRPr>
            </a:lvl3pPr>
            <a:lvl4pPr indent="-298450" lvl="3" marL="1828800">
              <a:spcBef>
                <a:spcPts val="1600"/>
              </a:spcBef>
              <a:spcAft>
                <a:spcPts val="0"/>
              </a:spcAft>
              <a:buClr>
                <a:schemeClr val="lt1"/>
              </a:buClr>
              <a:buSzPts val="1100"/>
              <a:buChar char="●"/>
              <a:defRPr>
                <a:solidFill>
                  <a:schemeClr val="lt1"/>
                </a:solidFill>
              </a:defRPr>
            </a:lvl4pPr>
            <a:lvl5pPr indent="-298450" lvl="4" marL="2286000">
              <a:spcBef>
                <a:spcPts val="1600"/>
              </a:spcBef>
              <a:spcAft>
                <a:spcPts val="0"/>
              </a:spcAft>
              <a:buClr>
                <a:schemeClr val="lt1"/>
              </a:buClr>
              <a:buSzPts val="1100"/>
              <a:buChar char="○"/>
              <a:defRPr>
                <a:solidFill>
                  <a:schemeClr val="lt1"/>
                </a:solidFill>
              </a:defRPr>
            </a:lvl5pPr>
            <a:lvl6pPr indent="-298450" lvl="5" marL="2743200">
              <a:spcBef>
                <a:spcPts val="1600"/>
              </a:spcBef>
              <a:spcAft>
                <a:spcPts val="0"/>
              </a:spcAft>
              <a:buClr>
                <a:schemeClr val="lt1"/>
              </a:buClr>
              <a:buSzPts val="1100"/>
              <a:buChar char="■"/>
              <a:defRPr>
                <a:solidFill>
                  <a:schemeClr val="lt1"/>
                </a:solidFill>
              </a:defRPr>
            </a:lvl6pPr>
            <a:lvl7pPr indent="-298450" lvl="6" marL="3200400">
              <a:spcBef>
                <a:spcPts val="1600"/>
              </a:spcBef>
              <a:spcAft>
                <a:spcPts val="0"/>
              </a:spcAft>
              <a:buClr>
                <a:schemeClr val="lt1"/>
              </a:buClr>
              <a:buSzPts val="1100"/>
              <a:buChar char="●"/>
              <a:defRPr>
                <a:solidFill>
                  <a:schemeClr val="lt1"/>
                </a:solidFill>
              </a:defRPr>
            </a:lvl7pPr>
            <a:lvl8pPr indent="-298450" lvl="7" marL="3657600">
              <a:spcBef>
                <a:spcPts val="1600"/>
              </a:spcBef>
              <a:spcAft>
                <a:spcPts val="0"/>
              </a:spcAft>
              <a:buClr>
                <a:schemeClr val="lt1"/>
              </a:buClr>
              <a:buSzPts val="1100"/>
              <a:buChar char="○"/>
              <a:defRPr>
                <a:solidFill>
                  <a:schemeClr val="lt1"/>
                </a:solidFill>
              </a:defRPr>
            </a:lvl8pPr>
            <a:lvl9pPr indent="-298450" lvl="8" marL="4114800">
              <a:spcBef>
                <a:spcPts val="1600"/>
              </a:spcBef>
              <a:spcAft>
                <a:spcPts val="160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1 title">
  <p:cSld name="TITLE_1">
    <p:bg>
      <p:bgPr>
        <a:blipFill>
          <a:blip r:embed="rId2">
            <a:alphaModFix/>
          </a:blip>
          <a:stretch>
            <a:fillRect/>
          </a:stretch>
        </a:blipFill>
      </p:bgPr>
    </p:bg>
    <p:spTree>
      <p:nvGrpSpPr>
        <p:cNvPr id="82" name="Shape 82"/>
        <p:cNvGrpSpPr/>
        <p:nvPr/>
      </p:nvGrpSpPr>
      <p:grpSpPr>
        <a:xfrm>
          <a:off x="0" y="0"/>
          <a:ext cx="0" cy="0"/>
          <a:chOff x="0" y="0"/>
          <a:chExt cx="0" cy="0"/>
        </a:xfrm>
      </p:grpSpPr>
      <p:sp>
        <p:nvSpPr>
          <p:cNvPr id="83" name="Google Shape;83;p13"/>
          <p:cNvSpPr/>
          <p:nvPr/>
        </p:nvSpPr>
        <p:spPr>
          <a:xfrm>
            <a:off x="7212881" y="4409156"/>
            <a:ext cx="1931100" cy="7344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4" name="Google Shape;84;p13"/>
          <p:cNvSpPr txBox="1"/>
          <p:nvPr>
            <p:ph idx="1" type="subTitle"/>
          </p:nvPr>
        </p:nvSpPr>
        <p:spPr>
          <a:xfrm>
            <a:off x="1562794" y="2641369"/>
            <a:ext cx="5649900" cy="68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800"/>
              <a:buNone/>
              <a:defRPr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5" name="Google Shape;85;p13"/>
          <p:cNvSpPr txBox="1"/>
          <p:nvPr>
            <p:ph type="title"/>
          </p:nvPr>
        </p:nvSpPr>
        <p:spPr>
          <a:xfrm>
            <a:off x="1562906" y="1307719"/>
            <a:ext cx="5649900" cy="1200300"/>
          </a:xfrm>
          <a:prstGeom prst="rect">
            <a:avLst/>
          </a:prstGeom>
        </p:spPr>
        <p:txBody>
          <a:bodyPr anchorCtr="0" anchor="b" bIns="91425" lIns="91425" spcFirstLastPara="1" rIns="91425" wrap="square" tIns="91425">
            <a:noAutofit/>
          </a:bodyPr>
          <a:lstStyle>
            <a:lvl1pPr lvl="0" rtl="0">
              <a:lnSpc>
                <a:spcPct val="105000"/>
              </a:lnSpc>
              <a:spcBef>
                <a:spcPts val="0"/>
              </a:spcBef>
              <a:spcAft>
                <a:spcPts val="0"/>
              </a:spcAft>
              <a:buNone/>
              <a:defRPr sz="3500">
                <a:solidFill>
                  <a:schemeClr val="lt1"/>
                </a:solidFill>
              </a:defRPr>
            </a:lvl1pPr>
            <a:lvl2pPr lvl="1" rtl="0">
              <a:lnSpc>
                <a:spcPct val="105000"/>
              </a:lnSpc>
              <a:spcBef>
                <a:spcPts val="0"/>
              </a:spcBef>
              <a:spcAft>
                <a:spcPts val="0"/>
              </a:spcAft>
              <a:buNone/>
              <a:defRPr sz="3500">
                <a:solidFill>
                  <a:schemeClr val="lt1"/>
                </a:solidFill>
              </a:defRPr>
            </a:lvl2pPr>
            <a:lvl3pPr lvl="2" rtl="0">
              <a:lnSpc>
                <a:spcPct val="105000"/>
              </a:lnSpc>
              <a:spcBef>
                <a:spcPts val="0"/>
              </a:spcBef>
              <a:spcAft>
                <a:spcPts val="0"/>
              </a:spcAft>
              <a:buNone/>
              <a:defRPr sz="3500">
                <a:solidFill>
                  <a:schemeClr val="lt1"/>
                </a:solidFill>
              </a:defRPr>
            </a:lvl3pPr>
            <a:lvl4pPr lvl="3" rtl="0">
              <a:lnSpc>
                <a:spcPct val="105000"/>
              </a:lnSpc>
              <a:spcBef>
                <a:spcPts val="0"/>
              </a:spcBef>
              <a:spcAft>
                <a:spcPts val="0"/>
              </a:spcAft>
              <a:buNone/>
              <a:defRPr sz="3500">
                <a:solidFill>
                  <a:schemeClr val="lt1"/>
                </a:solidFill>
              </a:defRPr>
            </a:lvl4pPr>
            <a:lvl5pPr lvl="4" rtl="0">
              <a:lnSpc>
                <a:spcPct val="105000"/>
              </a:lnSpc>
              <a:spcBef>
                <a:spcPts val="0"/>
              </a:spcBef>
              <a:spcAft>
                <a:spcPts val="0"/>
              </a:spcAft>
              <a:buNone/>
              <a:defRPr sz="3500">
                <a:solidFill>
                  <a:schemeClr val="lt1"/>
                </a:solidFill>
              </a:defRPr>
            </a:lvl5pPr>
            <a:lvl6pPr lvl="5" rtl="0">
              <a:lnSpc>
                <a:spcPct val="105000"/>
              </a:lnSpc>
              <a:spcBef>
                <a:spcPts val="0"/>
              </a:spcBef>
              <a:spcAft>
                <a:spcPts val="0"/>
              </a:spcAft>
              <a:buNone/>
              <a:defRPr sz="3500">
                <a:solidFill>
                  <a:schemeClr val="lt1"/>
                </a:solidFill>
              </a:defRPr>
            </a:lvl6pPr>
            <a:lvl7pPr lvl="6" rtl="0">
              <a:lnSpc>
                <a:spcPct val="105000"/>
              </a:lnSpc>
              <a:spcBef>
                <a:spcPts val="0"/>
              </a:spcBef>
              <a:spcAft>
                <a:spcPts val="0"/>
              </a:spcAft>
              <a:buNone/>
              <a:defRPr sz="3500">
                <a:solidFill>
                  <a:schemeClr val="lt1"/>
                </a:solidFill>
              </a:defRPr>
            </a:lvl7pPr>
            <a:lvl8pPr lvl="7" rtl="0">
              <a:lnSpc>
                <a:spcPct val="105000"/>
              </a:lnSpc>
              <a:spcBef>
                <a:spcPts val="0"/>
              </a:spcBef>
              <a:spcAft>
                <a:spcPts val="0"/>
              </a:spcAft>
              <a:buNone/>
              <a:defRPr sz="3500">
                <a:solidFill>
                  <a:schemeClr val="lt1"/>
                </a:solidFill>
              </a:defRPr>
            </a:lvl8pPr>
            <a:lvl9pPr lvl="8" rtl="0">
              <a:lnSpc>
                <a:spcPct val="105000"/>
              </a:lnSpc>
              <a:spcBef>
                <a:spcPts val="0"/>
              </a:spcBef>
              <a:spcAft>
                <a:spcPts val="0"/>
              </a:spcAft>
              <a:buNone/>
              <a:defRPr sz="3500">
                <a:solidFill>
                  <a:schemeClr val="lt1"/>
                </a:solidFill>
              </a:defRPr>
            </a:lvl9pPr>
          </a:lstStyle>
          <a:p/>
        </p:txBody>
      </p:sp>
      <p:sp>
        <p:nvSpPr>
          <p:cNvPr id="86" name="Google Shape;86;p13"/>
          <p:cNvSpPr txBox="1"/>
          <p:nvPr>
            <p:ph idx="2" type="subTitle"/>
          </p:nvPr>
        </p:nvSpPr>
        <p:spPr>
          <a:xfrm>
            <a:off x="1562794" y="3511275"/>
            <a:ext cx="1530300" cy="454200"/>
          </a:xfrm>
          <a:prstGeom prst="rect">
            <a:avLst/>
          </a:prstGeom>
        </p:spPr>
        <p:txBody>
          <a:bodyPr anchorCtr="0" anchor="t" bIns="91425" lIns="91425" spcFirstLastPara="1" rIns="91425" wrap="square" tIns="91425">
            <a:noAutofit/>
          </a:bodyPr>
          <a:lstStyle>
            <a:lvl1pPr lvl="0" rtl="0">
              <a:lnSpc>
                <a:spcPct val="135000"/>
              </a:lnSpc>
              <a:spcBef>
                <a:spcPts val="0"/>
              </a:spcBef>
              <a:spcAft>
                <a:spcPts val="0"/>
              </a:spcAft>
              <a:buClr>
                <a:schemeClr val="lt1"/>
              </a:buClr>
              <a:buSzPts val="900"/>
              <a:buNone/>
              <a:defRPr sz="900">
                <a:solidFill>
                  <a:schemeClr val="lt1"/>
                </a:solidFill>
              </a:defRPr>
            </a:lvl1pPr>
            <a:lvl2pPr lvl="1" rtl="0">
              <a:lnSpc>
                <a:spcPct val="135000"/>
              </a:lnSpc>
              <a:spcBef>
                <a:spcPts val="0"/>
              </a:spcBef>
              <a:spcAft>
                <a:spcPts val="0"/>
              </a:spcAft>
              <a:buClr>
                <a:schemeClr val="lt1"/>
              </a:buClr>
              <a:buSzPts val="900"/>
              <a:buNone/>
              <a:defRPr sz="900">
                <a:solidFill>
                  <a:schemeClr val="lt1"/>
                </a:solidFill>
              </a:defRPr>
            </a:lvl2pPr>
            <a:lvl3pPr lvl="2" rtl="0">
              <a:lnSpc>
                <a:spcPct val="135000"/>
              </a:lnSpc>
              <a:spcBef>
                <a:spcPts val="0"/>
              </a:spcBef>
              <a:spcAft>
                <a:spcPts val="0"/>
              </a:spcAft>
              <a:buClr>
                <a:schemeClr val="lt1"/>
              </a:buClr>
              <a:buSzPts val="900"/>
              <a:buNone/>
              <a:defRPr sz="900">
                <a:solidFill>
                  <a:schemeClr val="lt1"/>
                </a:solidFill>
              </a:defRPr>
            </a:lvl3pPr>
            <a:lvl4pPr lvl="3" rtl="0">
              <a:lnSpc>
                <a:spcPct val="135000"/>
              </a:lnSpc>
              <a:spcBef>
                <a:spcPts val="0"/>
              </a:spcBef>
              <a:spcAft>
                <a:spcPts val="0"/>
              </a:spcAft>
              <a:buClr>
                <a:schemeClr val="lt1"/>
              </a:buClr>
              <a:buSzPts val="900"/>
              <a:buNone/>
              <a:defRPr sz="900">
                <a:solidFill>
                  <a:schemeClr val="lt1"/>
                </a:solidFill>
              </a:defRPr>
            </a:lvl4pPr>
            <a:lvl5pPr lvl="4" rtl="0">
              <a:lnSpc>
                <a:spcPct val="135000"/>
              </a:lnSpc>
              <a:spcBef>
                <a:spcPts val="0"/>
              </a:spcBef>
              <a:spcAft>
                <a:spcPts val="0"/>
              </a:spcAft>
              <a:buClr>
                <a:schemeClr val="lt1"/>
              </a:buClr>
              <a:buSzPts val="900"/>
              <a:buNone/>
              <a:defRPr sz="900">
                <a:solidFill>
                  <a:schemeClr val="lt1"/>
                </a:solidFill>
              </a:defRPr>
            </a:lvl5pPr>
            <a:lvl6pPr lvl="5" rtl="0">
              <a:lnSpc>
                <a:spcPct val="135000"/>
              </a:lnSpc>
              <a:spcBef>
                <a:spcPts val="0"/>
              </a:spcBef>
              <a:spcAft>
                <a:spcPts val="0"/>
              </a:spcAft>
              <a:buClr>
                <a:schemeClr val="lt1"/>
              </a:buClr>
              <a:buSzPts val="900"/>
              <a:buNone/>
              <a:defRPr sz="900">
                <a:solidFill>
                  <a:schemeClr val="lt1"/>
                </a:solidFill>
              </a:defRPr>
            </a:lvl6pPr>
            <a:lvl7pPr lvl="6" rtl="0">
              <a:lnSpc>
                <a:spcPct val="135000"/>
              </a:lnSpc>
              <a:spcBef>
                <a:spcPts val="0"/>
              </a:spcBef>
              <a:spcAft>
                <a:spcPts val="0"/>
              </a:spcAft>
              <a:buClr>
                <a:schemeClr val="lt1"/>
              </a:buClr>
              <a:buSzPts val="900"/>
              <a:buNone/>
              <a:defRPr sz="900">
                <a:solidFill>
                  <a:schemeClr val="lt1"/>
                </a:solidFill>
              </a:defRPr>
            </a:lvl7pPr>
            <a:lvl8pPr lvl="7" rtl="0">
              <a:lnSpc>
                <a:spcPct val="135000"/>
              </a:lnSpc>
              <a:spcBef>
                <a:spcPts val="0"/>
              </a:spcBef>
              <a:spcAft>
                <a:spcPts val="0"/>
              </a:spcAft>
              <a:buClr>
                <a:schemeClr val="lt1"/>
              </a:buClr>
              <a:buSzPts val="900"/>
              <a:buNone/>
              <a:defRPr sz="900">
                <a:solidFill>
                  <a:schemeClr val="lt1"/>
                </a:solidFill>
              </a:defRPr>
            </a:lvl8pPr>
            <a:lvl9pPr lvl="8" rtl="0">
              <a:lnSpc>
                <a:spcPct val="135000"/>
              </a:lnSpc>
              <a:spcBef>
                <a:spcPts val="0"/>
              </a:spcBef>
              <a:spcAft>
                <a:spcPts val="0"/>
              </a:spcAft>
              <a:buClr>
                <a:schemeClr val="lt1"/>
              </a:buClr>
              <a:buSzPts val="900"/>
              <a:buNone/>
              <a:defRPr sz="900">
                <a:solidFill>
                  <a:schemeClr val="lt1"/>
                </a:solidFill>
              </a:defRPr>
            </a:lvl9pPr>
          </a:lstStyle>
          <a:p/>
        </p:txBody>
      </p:sp>
      <p:sp>
        <p:nvSpPr>
          <p:cNvPr id="87" name="Google Shape;87;p13"/>
          <p:cNvSpPr txBox="1"/>
          <p:nvPr>
            <p:ph idx="3" type="subTitle"/>
          </p:nvPr>
        </p:nvSpPr>
        <p:spPr>
          <a:xfrm>
            <a:off x="3353888" y="3511275"/>
            <a:ext cx="1530300" cy="454200"/>
          </a:xfrm>
          <a:prstGeom prst="rect">
            <a:avLst/>
          </a:prstGeom>
        </p:spPr>
        <p:txBody>
          <a:bodyPr anchorCtr="0" anchor="t" bIns="91425" lIns="91425" spcFirstLastPara="1" rIns="91425" wrap="square" tIns="91425">
            <a:noAutofit/>
          </a:bodyPr>
          <a:lstStyle>
            <a:lvl1pPr lvl="0" rtl="0">
              <a:lnSpc>
                <a:spcPct val="135000"/>
              </a:lnSpc>
              <a:spcBef>
                <a:spcPts val="0"/>
              </a:spcBef>
              <a:spcAft>
                <a:spcPts val="0"/>
              </a:spcAft>
              <a:buClr>
                <a:schemeClr val="lt1"/>
              </a:buClr>
              <a:buSzPts val="900"/>
              <a:buNone/>
              <a:defRPr sz="900">
                <a:solidFill>
                  <a:schemeClr val="lt1"/>
                </a:solidFill>
              </a:defRPr>
            </a:lvl1pPr>
            <a:lvl2pPr lvl="1" rtl="0">
              <a:lnSpc>
                <a:spcPct val="135000"/>
              </a:lnSpc>
              <a:spcBef>
                <a:spcPts val="0"/>
              </a:spcBef>
              <a:spcAft>
                <a:spcPts val="0"/>
              </a:spcAft>
              <a:buClr>
                <a:schemeClr val="lt1"/>
              </a:buClr>
              <a:buSzPts val="900"/>
              <a:buNone/>
              <a:defRPr sz="900">
                <a:solidFill>
                  <a:schemeClr val="lt1"/>
                </a:solidFill>
              </a:defRPr>
            </a:lvl2pPr>
            <a:lvl3pPr lvl="2" rtl="0">
              <a:lnSpc>
                <a:spcPct val="135000"/>
              </a:lnSpc>
              <a:spcBef>
                <a:spcPts val="0"/>
              </a:spcBef>
              <a:spcAft>
                <a:spcPts val="0"/>
              </a:spcAft>
              <a:buClr>
                <a:schemeClr val="lt1"/>
              </a:buClr>
              <a:buSzPts val="900"/>
              <a:buNone/>
              <a:defRPr sz="900">
                <a:solidFill>
                  <a:schemeClr val="lt1"/>
                </a:solidFill>
              </a:defRPr>
            </a:lvl3pPr>
            <a:lvl4pPr lvl="3" rtl="0">
              <a:lnSpc>
                <a:spcPct val="135000"/>
              </a:lnSpc>
              <a:spcBef>
                <a:spcPts val="0"/>
              </a:spcBef>
              <a:spcAft>
                <a:spcPts val="0"/>
              </a:spcAft>
              <a:buClr>
                <a:schemeClr val="lt1"/>
              </a:buClr>
              <a:buSzPts val="900"/>
              <a:buNone/>
              <a:defRPr sz="900">
                <a:solidFill>
                  <a:schemeClr val="lt1"/>
                </a:solidFill>
              </a:defRPr>
            </a:lvl4pPr>
            <a:lvl5pPr lvl="4" rtl="0">
              <a:lnSpc>
                <a:spcPct val="135000"/>
              </a:lnSpc>
              <a:spcBef>
                <a:spcPts val="0"/>
              </a:spcBef>
              <a:spcAft>
                <a:spcPts val="0"/>
              </a:spcAft>
              <a:buClr>
                <a:schemeClr val="lt1"/>
              </a:buClr>
              <a:buSzPts val="900"/>
              <a:buNone/>
              <a:defRPr sz="900">
                <a:solidFill>
                  <a:schemeClr val="lt1"/>
                </a:solidFill>
              </a:defRPr>
            </a:lvl5pPr>
            <a:lvl6pPr lvl="5" rtl="0">
              <a:lnSpc>
                <a:spcPct val="135000"/>
              </a:lnSpc>
              <a:spcBef>
                <a:spcPts val="0"/>
              </a:spcBef>
              <a:spcAft>
                <a:spcPts val="0"/>
              </a:spcAft>
              <a:buClr>
                <a:schemeClr val="lt1"/>
              </a:buClr>
              <a:buSzPts val="900"/>
              <a:buNone/>
              <a:defRPr sz="900">
                <a:solidFill>
                  <a:schemeClr val="lt1"/>
                </a:solidFill>
              </a:defRPr>
            </a:lvl6pPr>
            <a:lvl7pPr lvl="6" rtl="0">
              <a:lnSpc>
                <a:spcPct val="135000"/>
              </a:lnSpc>
              <a:spcBef>
                <a:spcPts val="0"/>
              </a:spcBef>
              <a:spcAft>
                <a:spcPts val="0"/>
              </a:spcAft>
              <a:buClr>
                <a:schemeClr val="lt1"/>
              </a:buClr>
              <a:buSzPts val="900"/>
              <a:buNone/>
              <a:defRPr sz="900">
                <a:solidFill>
                  <a:schemeClr val="lt1"/>
                </a:solidFill>
              </a:defRPr>
            </a:lvl7pPr>
            <a:lvl8pPr lvl="7" rtl="0">
              <a:lnSpc>
                <a:spcPct val="135000"/>
              </a:lnSpc>
              <a:spcBef>
                <a:spcPts val="0"/>
              </a:spcBef>
              <a:spcAft>
                <a:spcPts val="0"/>
              </a:spcAft>
              <a:buClr>
                <a:schemeClr val="lt1"/>
              </a:buClr>
              <a:buSzPts val="900"/>
              <a:buNone/>
              <a:defRPr sz="900">
                <a:solidFill>
                  <a:schemeClr val="lt1"/>
                </a:solidFill>
              </a:defRPr>
            </a:lvl8pPr>
            <a:lvl9pPr lvl="8" rtl="0">
              <a:lnSpc>
                <a:spcPct val="135000"/>
              </a:lnSpc>
              <a:spcBef>
                <a:spcPts val="0"/>
              </a:spcBef>
              <a:spcAft>
                <a:spcPts val="0"/>
              </a:spcAft>
              <a:buClr>
                <a:schemeClr val="lt1"/>
              </a:buClr>
              <a:buSzPts val="900"/>
              <a:buNone/>
              <a:defRPr sz="900">
                <a:solidFill>
                  <a:schemeClr val="lt1"/>
                </a:solidFill>
              </a:defRPr>
            </a:lvl9pPr>
          </a:lstStyle>
          <a:p/>
        </p:txBody>
      </p:sp>
      <p:pic>
        <p:nvPicPr>
          <p:cNvPr id="88" name="Google Shape;88;p13"/>
          <p:cNvPicPr preferRelativeResize="0"/>
          <p:nvPr/>
        </p:nvPicPr>
        <p:blipFill>
          <a:blip r:embed="rId3">
            <a:alphaModFix/>
          </a:blip>
          <a:stretch>
            <a:fillRect/>
          </a:stretch>
        </p:blipFill>
        <p:spPr>
          <a:xfrm>
            <a:off x="7580138" y="4652989"/>
            <a:ext cx="1185206" cy="279575"/>
          </a:xfrm>
          <a:prstGeom prst="rect">
            <a:avLst/>
          </a:prstGeom>
          <a:noFill/>
          <a:ln>
            <a:noFill/>
          </a:ln>
        </p:spPr>
      </p:pic>
      <p:cxnSp>
        <p:nvCxnSpPr>
          <p:cNvPr id="89" name="Google Shape;89;p13"/>
          <p:cNvCxnSpPr/>
          <p:nvPr/>
        </p:nvCxnSpPr>
        <p:spPr>
          <a:xfrm rot="10800000">
            <a:off x="335825" y="4800900"/>
            <a:ext cx="0" cy="342600"/>
          </a:xfrm>
          <a:prstGeom prst="straightConnector1">
            <a:avLst/>
          </a:prstGeom>
          <a:noFill/>
          <a:ln cap="flat" cmpd="sng" w="9525">
            <a:solidFill>
              <a:srgbClr val="EE0000"/>
            </a:solidFill>
            <a:prstDash val="solid"/>
            <a:round/>
            <a:headEnd len="med" w="med" type="none"/>
            <a:tailEnd len="med" w="med" type="none"/>
          </a:ln>
        </p:spPr>
      </p:cxnSp>
      <p:sp>
        <p:nvSpPr>
          <p:cNvPr id="90" name="Google Shape;90;p13"/>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Title">
  <p:cSld name="TITLE_2">
    <p:bg>
      <p:bgPr>
        <a:blipFill>
          <a:blip r:embed="rId2">
            <a:alphaModFix/>
          </a:blip>
          <a:stretch>
            <a:fillRect/>
          </a:stretch>
        </a:blipFill>
      </p:bgPr>
    </p:bg>
    <p:spTree>
      <p:nvGrpSpPr>
        <p:cNvPr id="91" name="Shape 91"/>
        <p:cNvGrpSpPr/>
        <p:nvPr/>
      </p:nvGrpSpPr>
      <p:grpSpPr>
        <a:xfrm>
          <a:off x="0" y="0"/>
          <a:ext cx="0" cy="0"/>
          <a:chOff x="0" y="0"/>
          <a:chExt cx="0" cy="0"/>
        </a:xfrm>
      </p:grpSpPr>
      <p:sp>
        <p:nvSpPr>
          <p:cNvPr id="92" name="Google Shape;92;p14"/>
          <p:cNvSpPr/>
          <p:nvPr/>
        </p:nvSpPr>
        <p:spPr>
          <a:xfrm>
            <a:off x="7212881" y="4409156"/>
            <a:ext cx="1931100" cy="7344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3" name="Google Shape;93;p14"/>
          <p:cNvSpPr txBox="1"/>
          <p:nvPr>
            <p:ph idx="1" type="subTitle"/>
          </p:nvPr>
        </p:nvSpPr>
        <p:spPr>
          <a:xfrm>
            <a:off x="1562794" y="2641369"/>
            <a:ext cx="5649900" cy="68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800"/>
              <a:buNone/>
              <a:defRPr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4" name="Google Shape;94;p14"/>
          <p:cNvSpPr txBox="1"/>
          <p:nvPr>
            <p:ph type="title"/>
          </p:nvPr>
        </p:nvSpPr>
        <p:spPr>
          <a:xfrm>
            <a:off x="1562906" y="1307719"/>
            <a:ext cx="5649900" cy="1200300"/>
          </a:xfrm>
          <a:prstGeom prst="rect">
            <a:avLst/>
          </a:prstGeom>
        </p:spPr>
        <p:txBody>
          <a:bodyPr anchorCtr="0" anchor="b" bIns="91425" lIns="91425" spcFirstLastPara="1" rIns="91425" wrap="square" tIns="91425">
            <a:noAutofit/>
          </a:bodyPr>
          <a:lstStyle>
            <a:lvl1pPr lvl="0" rtl="0">
              <a:lnSpc>
                <a:spcPct val="105000"/>
              </a:lnSpc>
              <a:spcBef>
                <a:spcPts val="0"/>
              </a:spcBef>
              <a:spcAft>
                <a:spcPts val="0"/>
              </a:spcAft>
              <a:buNone/>
              <a:defRPr sz="3500">
                <a:solidFill>
                  <a:schemeClr val="lt1"/>
                </a:solidFill>
              </a:defRPr>
            </a:lvl1pPr>
            <a:lvl2pPr lvl="1" rtl="0">
              <a:lnSpc>
                <a:spcPct val="105000"/>
              </a:lnSpc>
              <a:spcBef>
                <a:spcPts val="0"/>
              </a:spcBef>
              <a:spcAft>
                <a:spcPts val="0"/>
              </a:spcAft>
              <a:buNone/>
              <a:defRPr sz="3500">
                <a:solidFill>
                  <a:schemeClr val="lt1"/>
                </a:solidFill>
              </a:defRPr>
            </a:lvl2pPr>
            <a:lvl3pPr lvl="2" rtl="0">
              <a:lnSpc>
                <a:spcPct val="105000"/>
              </a:lnSpc>
              <a:spcBef>
                <a:spcPts val="0"/>
              </a:spcBef>
              <a:spcAft>
                <a:spcPts val="0"/>
              </a:spcAft>
              <a:buNone/>
              <a:defRPr sz="3500">
                <a:solidFill>
                  <a:schemeClr val="lt1"/>
                </a:solidFill>
              </a:defRPr>
            </a:lvl3pPr>
            <a:lvl4pPr lvl="3" rtl="0">
              <a:lnSpc>
                <a:spcPct val="105000"/>
              </a:lnSpc>
              <a:spcBef>
                <a:spcPts val="0"/>
              </a:spcBef>
              <a:spcAft>
                <a:spcPts val="0"/>
              </a:spcAft>
              <a:buNone/>
              <a:defRPr sz="3500">
                <a:solidFill>
                  <a:schemeClr val="lt1"/>
                </a:solidFill>
              </a:defRPr>
            </a:lvl4pPr>
            <a:lvl5pPr lvl="4" rtl="0">
              <a:lnSpc>
                <a:spcPct val="105000"/>
              </a:lnSpc>
              <a:spcBef>
                <a:spcPts val="0"/>
              </a:spcBef>
              <a:spcAft>
                <a:spcPts val="0"/>
              </a:spcAft>
              <a:buNone/>
              <a:defRPr sz="3500">
                <a:solidFill>
                  <a:schemeClr val="lt1"/>
                </a:solidFill>
              </a:defRPr>
            </a:lvl5pPr>
            <a:lvl6pPr lvl="5" rtl="0">
              <a:lnSpc>
                <a:spcPct val="105000"/>
              </a:lnSpc>
              <a:spcBef>
                <a:spcPts val="0"/>
              </a:spcBef>
              <a:spcAft>
                <a:spcPts val="0"/>
              </a:spcAft>
              <a:buNone/>
              <a:defRPr sz="3500">
                <a:solidFill>
                  <a:schemeClr val="lt1"/>
                </a:solidFill>
              </a:defRPr>
            </a:lvl6pPr>
            <a:lvl7pPr lvl="6" rtl="0">
              <a:lnSpc>
                <a:spcPct val="105000"/>
              </a:lnSpc>
              <a:spcBef>
                <a:spcPts val="0"/>
              </a:spcBef>
              <a:spcAft>
                <a:spcPts val="0"/>
              </a:spcAft>
              <a:buNone/>
              <a:defRPr sz="3500">
                <a:solidFill>
                  <a:schemeClr val="lt1"/>
                </a:solidFill>
              </a:defRPr>
            </a:lvl7pPr>
            <a:lvl8pPr lvl="7" rtl="0">
              <a:lnSpc>
                <a:spcPct val="105000"/>
              </a:lnSpc>
              <a:spcBef>
                <a:spcPts val="0"/>
              </a:spcBef>
              <a:spcAft>
                <a:spcPts val="0"/>
              </a:spcAft>
              <a:buNone/>
              <a:defRPr sz="3500">
                <a:solidFill>
                  <a:schemeClr val="lt1"/>
                </a:solidFill>
              </a:defRPr>
            </a:lvl8pPr>
            <a:lvl9pPr lvl="8" rtl="0">
              <a:lnSpc>
                <a:spcPct val="105000"/>
              </a:lnSpc>
              <a:spcBef>
                <a:spcPts val="0"/>
              </a:spcBef>
              <a:spcAft>
                <a:spcPts val="0"/>
              </a:spcAft>
              <a:buNone/>
              <a:defRPr sz="3500">
                <a:solidFill>
                  <a:schemeClr val="lt1"/>
                </a:solidFill>
              </a:defRPr>
            </a:lvl9pPr>
          </a:lstStyle>
          <a:p/>
        </p:txBody>
      </p:sp>
      <p:sp>
        <p:nvSpPr>
          <p:cNvPr id="95" name="Google Shape;95;p14"/>
          <p:cNvSpPr txBox="1"/>
          <p:nvPr>
            <p:ph idx="2" type="subTitle"/>
          </p:nvPr>
        </p:nvSpPr>
        <p:spPr>
          <a:xfrm>
            <a:off x="1562794" y="3511275"/>
            <a:ext cx="1530300" cy="454200"/>
          </a:xfrm>
          <a:prstGeom prst="rect">
            <a:avLst/>
          </a:prstGeom>
        </p:spPr>
        <p:txBody>
          <a:bodyPr anchorCtr="0" anchor="t" bIns="91425" lIns="91425" spcFirstLastPara="1" rIns="91425" wrap="square" tIns="91425">
            <a:noAutofit/>
          </a:bodyPr>
          <a:lstStyle>
            <a:lvl1pPr lvl="0" rtl="0">
              <a:lnSpc>
                <a:spcPct val="135000"/>
              </a:lnSpc>
              <a:spcBef>
                <a:spcPts val="0"/>
              </a:spcBef>
              <a:spcAft>
                <a:spcPts val="0"/>
              </a:spcAft>
              <a:buClr>
                <a:schemeClr val="lt1"/>
              </a:buClr>
              <a:buSzPts val="900"/>
              <a:buNone/>
              <a:defRPr sz="900">
                <a:solidFill>
                  <a:schemeClr val="lt1"/>
                </a:solidFill>
              </a:defRPr>
            </a:lvl1pPr>
            <a:lvl2pPr lvl="1" rtl="0">
              <a:lnSpc>
                <a:spcPct val="135000"/>
              </a:lnSpc>
              <a:spcBef>
                <a:spcPts val="0"/>
              </a:spcBef>
              <a:spcAft>
                <a:spcPts val="0"/>
              </a:spcAft>
              <a:buClr>
                <a:schemeClr val="lt1"/>
              </a:buClr>
              <a:buSzPts val="900"/>
              <a:buNone/>
              <a:defRPr sz="900">
                <a:solidFill>
                  <a:schemeClr val="lt1"/>
                </a:solidFill>
              </a:defRPr>
            </a:lvl2pPr>
            <a:lvl3pPr lvl="2" rtl="0">
              <a:lnSpc>
                <a:spcPct val="135000"/>
              </a:lnSpc>
              <a:spcBef>
                <a:spcPts val="0"/>
              </a:spcBef>
              <a:spcAft>
                <a:spcPts val="0"/>
              </a:spcAft>
              <a:buClr>
                <a:schemeClr val="lt1"/>
              </a:buClr>
              <a:buSzPts val="900"/>
              <a:buNone/>
              <a:defRPr sz="900">
                <a:solidFill>
                  <a:schemeClr val="lt1"/>
                </a:solidFill>
              </a:defRPr>
            </a:lvl3pPr>
            <a:lvl4pPr lvl="3" rtl="0">
              <a:lnSpc>
                <a:spcPct val="135000"/>
              </a:lnSpc>
              <a:spcBef>
                <a:spcPts val="0"/>
              </a:spcBef>
              <a:spcAft>
                <a:spcPts val="0"/>
              </a:spcAft>
              <a:buClr>
                <a:schemeClr val="lt1"/>
              </a:buClr>
              <a:buSzPts val="900"/>
              <a:buNone/>
              <a:defRPr sz="900">
                <a:solidFill>
                  <a:schemeClr val="lt1"/>
                </a:solidFill>
              </a:defRPr>
            </a:lvl4pPr>
            <a:lvl5pPr lvl="4" rtl="0">
              <a:lnSpc>
                <a:spcPct val="135000"/>
              </a:lnSpc>
              <a:spcBef>
                <a:spcPts val="0"/>
              </a:spcBef>
              <a:spcAft>
                <a:spcPts val="0"/>
              </a:spcAft>
              <a:buClr>
                <a:schemeClr val="lt1"/>
              </a:buClr>
              <a:buSzPts val="900"/>
              <a:buNone/>
              <a:defRPr sz="900">
                <a:solidFill>
                  <a:schemeClr val="lt1"/>
                </a:solidFill>
              </a:defRPr>
            </a:lvl5pPr>
            <a:lvl6pPr lvl="5" rtl="0">
              <a:lnSpc>
                <a:spcPct val="135000"/>
              </a:lnSpc>
              <a:spcBef>
                <a:spcPts val="0"/>
              </a:spcBef>
              <a:spcAft>
                <a:spcPts val="0"/>
              </a:spcAft>
              <a:buClr>
                <a:schemeClr val="lt1"/>
              </a:buClr>
              <a:buSzPts val="900"/>
              <a:buNone/>
              <a:defRPr sz="900">
                <a:solidFill>
                  <a:schemeClr val="lt1"/>
                </a:solidFill>
              </a:defRPr>
            </a:lvl6pPr>
            <a:lvl7pPr lvl="6" rtl="0">
              <a:lnSpc>
                <a:spcPct val="135000"/>
              </a:lnSpc>
              <a:spcBef>
                <a:spcPts val="0"/>
              </a:spcBef>
              <a:spcAft>
                <a:spcPts val="0"/>
              </a:spcAft>
              <a:buClr>
                <a:schemeClr val="lt1"/>
              </a:buClr>
              <a:buSzPts val="900"/>
              <a:buNone/>
              <a:defRPr sz="900">
                <a:solidFill>
                  <a:schemeClr val="lt1"/>
                </a:solidFill>
              </a:defRPr>
            </a:lvl7pPr>
            <a:lvl8pPr lvl="7" rtl="0">
              <a:lnSpc>
                <a:spcPct val="135000"/>
              </a:lnSpc>
              <a:spcBef>
                <a:spcPts val="0"/>
              </a:spcBef>
              <a:spcAft>
                <a:spcPts val="0"/>
              </a:spcAft>
              <a:buClr>
                <a:schemeClr val="lt1"/>
              </a:buClr>
              <a:buSzPts val="900"/>
              <a:buNone/>
              <a:defRPr sz="900">
                <a:solidFill>
                  <a:schemeClr val="lt1"/>
                </a:solidFill>
              </a:defRPr>
            </a:lvl8pPr>
            <a:lvl9pPr lvl="8" rtl="0">
              <a:lnSpc>
                <a:spcPct val="135000"/>
              </a:lnSpc>
              <a:spcBef>
                <a:spcPts val="0"/>
              </a:spcBef>
              <a:spcAft>
                <a:spcPts val="0"/>
              </a:spcAft>
              <a:buClr>
                <a:schemeClr val="lt1"/>
              </a:buClr>
              <a:buSzPts val="900"/>
              <a:buNone/>
              <a:defRPr sz="900">
                <a:solidFill>
                  <a:schemeClr val="lt1"/>
                </a:solidFill>
              </a:defRPr>
            </a:lvl9pPr>
          </a:lstStyle>
          <a:p/>
        </p:txBody>
      </p:sp>
      <p:sp>
        <p:nvSpPr>
          <p:cNvPr id="96" name="Google Shape;96;p14"/>
          <p:cNvSpPr txBox="1"/>
          <p:nvPr>
            <p:ph idx="3" type="subTitle"/>
          </p:nvPr>
        </p:nvSpPr>
        <p:spPr>
          <a:xfrm>
            <a:off x="3353888" y="3511275"/>
            <a:ext cx="1530300" cy="454200"/>
          </a:xfrm>
          <a:prstGeom prst="rect">
            <a:avLst/>
          </a:prstGeom>
        </p:spPr>
        <p:txBody>
          <a:bodyPr anchorCtr="0" anchor="t" bIns="91425" lIns="91425" spcFirstLastPara="1" rIns="91425" wrap="square" tIns="91425">
            <a:noAutofit/>
          </a:bodyPr>
          <a:lstStyle>
            <a:lvl1pPr lvl="0" rtl="0">
              <a:lnSpc>
                <a:spcPct val="135000"/>
              </a:lnSpc>
              <a:spcBef>
                <a:spcPts val="0"/>
              </a:spcBef>
              <a:spcAft>
                <a:spcPts val="0"/>
              </a:spcAft>
              <a:buClr>
                <a:schemeClr val="lt1"/>
              </a:buClr>
              <a:buSzPts val="900"/>
              <a:buNone/>
              <a:defRPr sz="900">
                <a:solidFill>
                  <a:schemeClr val="lt1"/>
                </a:solidFill>
              </a:defRPr>
            </a:lvl1pPr>
            <a:lvl2pPr lvl="1" rtl="0">
              <a:lnSpc>
                <a:spcPct val="135000"/>
              </a:lnSpc>
              <a:spcBef>
                <a:spcPts val="0"/>
              </a:spcBef>
              <a:spcAft>
                <a:spcPts val="0"/>
              </a:spcAft>
              <a:buClr>
                <a:schemeClr val="lt1"/>
              </a:buClr>
              <a:buSzPts val="900"/>
              <a:buNone/>
              <a:defRPr sz="900">
                <a:solidFill>
                  <a:schemeClr val="lt1"/>
                </a:solidFill>
              </a:defRPr>
            </a:lvl2pPr>
            <a:lvl3pPr lvl="2" rtl="0">
              <a:lnSpc>
                <a:spcPct val="135000"/>
              </a:lnSpc>
              <a:spcBef>
                <a:spcPts val="0"/>
              </a:spcBef>
              <a:spcAft>
                <a:spcPts val="0"/>
              </a:spcAft>
              <a:buClr>
                <a:schemeClr val="lt1"/>
              </a:buClr>
              <a:buSzPts val="900"/>
              <a:buNone/>
              <a:defRPr sz="900">
                <a:solidFill>
                  <a:schemeClr val="lt1"/>
                </a:solidFill>
              </a:defRPr>
            </a:lvl3pPr>
            <a:lvl4pPr lvl="3" rtl="0">
              <a:lnSpc>
                <a:spcPct val="135000"/>
              </a:lnSpc>
              <a:spcBef>
                <a:spcPts val="0"/>
              </a:spcBef>
              <a:spcAft>
                <a:spcPts val="0"/>
              </a:spcAft>
              <a:buClr>
                <a:schemeClr val="lt1"/>
              </a:buClr>
              <a:buSzPts val="900"/>
              <a:buNone/>
              <a:defRPr sz="900">
                <a:solidFill>
                  <a:schemeClr val="lt1"/>
                </a:solidFill>
              </a:defRPr>
            </a:lvl4pPr>
            <a:lvl5pPr lvl="4" rtl="0">
              <a:lnSpc>
                <a:spcPct val="135000"/>
              </a:lnSpc>
              <a:spcBef>
                <a:spcPts val="0"/>
              </a:spcBef>
              <a:spcAft>
                <a:spcPts val="0"/>
              </a:spcAft>
              <a:buClr>
                <a:schemeClr val="lt1"/>
              </a:buClr>
              <a:buSzPts val="900"/>
              <a:buNone/>
              <a:defRPr sz="900">
                <a:solidFill>
                  <a:schemeClr val="lt1"/>
                </a:solidFill>
              </a:defRPr>
            </a:lvl5pPr>
            <a:lvl6pPr lvl="5" rtl="0">
              <a:lnSpc>
                <a:spcPct val="135000"/>
              </a:lnSpc>
              <a:spcBef>
                <a:spcPts val="0"/>
              </a:spcBef>
              <a:spcAft>
                <a:spcPts val="0"/>
              </a:spcAft>
              <a:buClr>
                <a:schemeClr val="lt1"/>
              </a:buClr>
              <a:buSzPts val="900"/>
              <a:buNone/>
              <a:defRPr sz="900">
                <a:solidFill>
                  <a:schemeClr val="lt1"/>
                </a:solidFill>
              </a:defRPr>
            </a:lvl6pPr>
            <a:lvl7pPr lvl="6" rtl="0">
              <a:lnSpc>
                <a:spcPct val="135000"/>
              </a:lnSpc>
              <a:spcBef>
                <a:spcPts val="0"/>
              </a:spcBef>
              <a:spcAft>
                <a:spcPts val="0"/>
              </a:spcAft>
              <a:buClr>
                <a:schemeClr val="lt1"/>
              </a:buClr>
              <a:buSzPts val="900"/>
              <a:buNone/>
              <a:defRPr sz="900">
                <a:solidFill>
                  <a:schemeClr val="lt1"/>
                </a:solidFill>
              </a:defRPr>
            </a:lvl7pPr>
            <a:lvl8pPr lvl="7" rtl="0">
              <a:lnSpc>
                <a:spcPct val="135000"/>
              </a:lnSpc>
              <a:spcBef>
                <a:spcPts val="0"/>
              </a:spcBef>
              <a:spcAft>
                <a:spcPts val="0"/>
              </a:spcAft>
              <a:buClr>
                <a:schemeClr val="lt1"/>
              </a:buClr>
              <a:buSzPts val="900"/>
              <a:buNone/>
              <a:defRPr sz="900">
                <a:solidFill>
                  <a:schemeClr val="lt1"/>
                </a:solidFill>
              </a:defRPr>
            </a:lvl8pPr>
            <a:lvl9pPr lvl="8" rtl="0">
              <a:lnSpc>
                <a:spcPct val="135000"/>
              </a:lnSpc>
              <a:spcBef>
                <a:spcPts val="0"/>
              </a:spcBef>
              <a:spcAft>
                <a:spcPts val="0"/>
              </a:spcAft>
              <a:buClr>
                <a:schemeClr val="lt1"/>
              </a:buClr>
              <a:buSzPts val="900"/>
              <a:buNone/>
              <a:defRPr sz="900">
                <a:solidFill>
                  <a:schemeClr val="lt1"/>
                </a:solidFill>
              </a:defRPr>
            </a:lvl9pPr>
          </a:lstStyle>
          <a:p/>
        </p:txBody>
      </p:sp>
      <p:pic>
        <p:nvPicPr>
          <p:cNvPr id="97" name="Google Shape;97;p14"/>
          <p:cNvPicPr preferRelativeResize="0"/>
          <p:nvPr/>
        </p:nvPicPr>
        <p:blipFill>
          <a:blip r:embed="rId3">
            <a:alphaModFix/>
          </a:blip>
          <a:stretch>
            <a:fillRect/>
          </a:stretch>
        </p:blipFill>
        <p:spPr>
          <a:xfrm>
            <a:off x="7580138" y="4652989"/>
            <a:ext cx="1185206" cy="279575"/>
          </a:xfrm>
          <a:prstGeom prst="rect">
            <a:avLst/>
          </a:prstGeom>
          <a:noFill/>
          <a:ln>
            <a:noFill/>
          </a:ln>
        </p:spPr>
      </p:pic>
      <p:cxnSp>
        <p:nvCxnSpPr>
          <p:cNvPr id="98" name="Google Shape;98;p14"/>
          <p:cNvCxnSpPr/>
          <p:nvPr/>
        </p:nvCxnSpPr>
        <p:spPr>
          <a:xfrm rot="10800000">
            <a:off x="335825" y="4800900"/>
            <a:ext cx="0" cy="342600"/>
          </a:xfrm>
          <a:prstGeom prst="straightConnector1">
            <a:avLst/>
          </a:prstGeom>
          <a:noFill/>
          <a:ln cap="flat" cmpd="sng" w="9525">
            <a:solidFill>
              <a:srgbClr val="EE0000"/>
            </a:solidFill>
            <a:prstDash val="solid"/>
            <a:round/>
            <a:headEnd len="med" w="med" type="none"/>
            <a:tailEnd len="med" w="med" type="none"/>
          </a:ln>
        </p:spPr>
      </p:cxnSp>
      <p:sp>
        <p:nvSpPr>
          <p:cNvPr id="99" name="Google Shape;99;p14"/>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divider D">
  <p:cSld name="CUSTOM_3">
    <p:bg>
      <p:bgPr>
        <a:blipFill>
          <a:blip r:embed="rId2">
            <a:alphaModFix/>
          </a:blip>
          <a:stretch>
            <a:fillRect/>
          </a:stretch>
        </a:blipFill>
      </p:bgPr>
    </p:bg>
    <p:spTree>
      <p:nvGrpSpPr>
        <p:cNvPr id="100" name="Shape 100"/>
        <p:cNvGrpSpPr/>
        <p:nvPr/>
      </p:nvGrpSpPr>
      <p:grpSpPr>
        <a:xfrm>
          <a:off x="0" y="0"/>
          <a:ext cx="0" cy="0"/>
          <a:chOff x="0" y="0"/>
          <a:chExt cx="0" cy="0"/>
        </a:xfrm>
      </p:grpSpPr>
      <p:sp>
        <p:nvSpPr>
          <p:cNvPr id="101" name="Google Shape;101;p15"/>
          <p:cNvSpPr txBox="1"/>
          <p:nvPr>
            <p:ph type="title"/>
          </p:nvPr>
        </p:nvSpPr>
        <p:spPr>
          <a:xfrm>
            <a:off x="1557019" y="1412438"/>
            <a:ext cx="5994000" cy="230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4100">
                <a:solidFill>
                  <a:schemeClr val="accent1"/>
                </a:solidFill>
              </a:defRPr>
            </a:lvl1pPr>
            <a:lvl2pPr lvl="1" rtl="0">
              <a:lnSpc>
                <a:spcPct val="100000"/>
              </a:lnSpc>
              <a:spcBef>
                <a:spcPts val="0"/>
              </a:spcBef>
              <a:spcAft>
                <a:spcPts val="0"/>
              </a:spcAft>
              <a:buNone/>
              <a:defRPr sz="4100">
                <a:solidFill>
                  <a:schemeClr val="accent1"/>
                </a:solidFill>
              </a:defRPr>
            </a:lvl2pPr>
            <a:lvl3pPr lvl="2" rtl="0">
              <a:lnSpc>
                <a:spcPct val="100000"/>
              </a:lnSpc>
              <a:spcBef>
                <a:spcPts val="0"/>
              </a:spcBef>
              <a:spcAft>
                <a:spcPts val="0"/>
              </a:spcAft>
              <a:buNone/>
              <a:defRPr sz="4100">
                <a:solidFill>
                  <a:schemeClr val="accent1"/>
                </a:solidFill>
              </a:defRPr>
            </a:lvl3pPr>
            <a:lvl4pPr lvl="3" rtl="0">
              <a:lnSpc>
                <a:spcPct val="100000"/>
              </a:lnSpc>
              <a:spcBef>
                <a:spcPts val="0"/>
              </a:spcBef>
              <a:spcAft>
                <a:spcPts val="0"/>
              </a:spcAft>
              <a:buNone/>
              <a:defRPr sz="4100">
                <a:solidFill>
                  <a:schemeClr val="accent1"/>
                </a:solidFill>
              </a:defRPr>
            </a:lvl4pPr>
            <a:lvl5pPr lvl="4" rtl="0">
              <a:lnSpc>
                <a:spcPct val="100000"/>
              </a:lnSpc>
              <a:spcBef>
                <a:spcPts val="0"/>
              </a:spcBef>
              <a:spcAft>
                <a:spcPts val="0"/>
              </a:spcAft>
              <a:buNone/>
              <a:defRPr sz="4100">
                <a:solidFill>
                  <a:schemeClr val="accent1"/>
                </a:solidFill>
              </a:defRPr>
            </a:lvl5pPr>
            <a:lvl6pPr lvl="5" rtl="0">
              <a:lnSpc>
                <a:spcPct val="100000"/>
              </a:lnSpc>
              <a:spcBef>
                <a:spcPts val="0"/>
              </a:spcBef>
              <a:spcAft>
                <a:spcPts val="0"/>
              </a:spcAft>
              <a:buNone/>
              <a:defRPr sz="4100">
                <a:solidFill>
                  <a:schemeClr val="accent1"/>
                </a:solidFill>
              </a:defRPr>
            </a:lvl6pPr>
            <a:lvl7pPr lvl="6" rtl="0">
              <a:lnSpc>
                <a:spcPct val="100000"/>
              </a:lnSpc>
              <a:spcBef>
                <a:spcPts val="0"/>
              </a:spcBef>
              <a:spcAft>
                <a:spcPts val="0"/>
              </a:spcAft>
              <a:buNone/>
              <a:defRPr sz="4100">
                <a:solidFill>
                  <a:schemeClr val="accent1"/>
                </a:solidFill>
              </a:defRPr>
            </a:lvl7pPr>
            <a:lvl8pPr lvl="7" rtl="0">
              <a:lnSpc>
                <a:spcPct val="100000"/>
              </a:lnSpc>
              <a:spcBef>
                <a:spcPts val="0"/>
              </a:spcBef>
              <a:spcAft>
                <a:spcPts val="0"/>
              </a:spcAft>
              <a:buNone/>
              <a:defRPr sz="4100">
                <a:solidFill>
                  <a:schemeClr val="accent1"/>
                </a:solidFill>
              </a:defRPr>
            </a:lvl8pPr>
            <a:lvl9pPr lvl="8" rtl="0">
              <a:lnSpc>
                <a:spcPct val="100000"/>
              </a:lnSpc>
              <a:spcBef>
                <a:spcPts val="0"/>
              </a:spcBef>
              <a:spcAft>
                <a:spcPts val="0"/>
              </a:spcAft>
              <a:buNone/>
              <a:defRPr sz="4100">
                <a:solidFill>
                  <a:schemeClr val="accent1"/>
                </a:solidFill>
              </a:defRPr>
            </a:lvl9pPr>
          </a:lstStyle>
          <a:p/>
        </p:txBody>
      </p:sp>
      <p:cxnSp>
        <p:nvCxnSpPr>
          <p:cNvPr id="102" name="Google Shape;102;p15"/>
          <p:cNvCxnSpPr/>
          <p:nvPr/>
        </p:nvCxnSpPr>
        <p:spPr>
          <a:xfrm rot="10800000">
            <a:off x="335825" y="4800900"/>
            <a:ext cx="0" cy="342600"/>
          </a:xfrm>
          <a:prstGeom prst="straightConnector1">
            <a:avLst/>
          </a:prstGeom>
          <a:noFill/>
          <a:ln cap="flat" cmpd="sng" w="9525">
            <a:solidFill>
              <a:srgbClr val="EE0000"/>
            </a:solidFill>
            <a:prstDash val="solid"/>
            <a:round/>
            <a:headEnd len="med" w="med" type="none"/>
            <a:tailEnd len="med" w="med" type="none"/>
          </a:ln>
        </p:spPr>
      </p:cxnSp>
      <p:sp>
        <p:nvSpPr>
          <p:cNvPr id="103" name="Google Shape;103;p15"/>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lvl1pPr lvl="0"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9pPr>
          </a:lstStyle>
          <a:p/>
        </p:txBody>
      </p:sp>
      <p:pic>
        <p:nvPicPr>
          <p:cNvPr id="104" name="Google Shape;104;p15"/>
          <p:cNvPicPr preferRelativeResize="0"/>
          <p:nvPr/>
        </p:nvPicPr>
        <p:blipFill rotWithShape="1">
          <a:blip r:embed="rId3">
            <a:alphaModFix/>
          </a:blip>
          <a:srcRect b="317" l="0" r="0" t="327"/>
          <a:stretch/>
        </p:blipFill>
        <p:spPr>
          <a:xfrm>
            <a:off x="8033460" y="4734938"/>
            <a:ext cx="731888" cy="171091"/>
          </a:xfrm>
          <a:prstGeom prst="rect">
            <a:avLst/>
          </a:prstGeom>
          <a:noFill/>
          <a:ln>
            <a:noFill/>
          </a:ln>
        </p:spPr>
      </p:pic>
      <p:cxnSp>
        <p:nvCxnSpPr>
          <p:cNvPr id="105" name="Google Shape;105;p15"/>
          <p:cNvCxnSpPr/>
          <p:nvPr/>
        </p:nvCxnSpPr>
        <p:spPr>
          <a:xfrm>
            <a:off x="1557019" y="1240275"/>
            <a:ext cx="1043100" cy="0"/>
          </a:xfrm>
          <a:prstGeom prst="straightConnector1">
            <a:avLst/>
          </a:prstGeom>
          <a:noFill/>
          <a:ln cap="flat" cmpd="sng" w="9525">
            <a:solidFill>
              <a:srgbClr val="EE0000"/>
            </a:solidFill>
            <a:prstDash val="solid"/>
            <a:round/>
            <a:headEnd len="med" w="med" type="none"/>
            <a:tailEnd len="med" w="med" type="none"/>
          </a:ln>
        </p:spPr>
      </p:cxnSp>
      <p:sp>
        <p:nvSpPr>
          <p:cNvPr id="106" name="Google Shape;106;p15"/>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lvl1pPr lvl="0" rtl="0" algn="ctr">
              <a:buNone/>
              <a:defRPr sz="600">
                <a:solidFill>
                  <a:srgbClr val="FFFFFF"/>
                </a:solidFill>
                <a:latin typeface="Red Hat Text Medium"/>
                <a:ea typeface="Red Hat Text Medium"/>
                <a:cs typeface="Red Hat Text Medium"/>
                <a:sym typeface="Red Hat Text Medium"/>
              </a:defRPr>
            </a:lvl1pPr>
            <a:lvl2pPr lvl="1" rtl="0" algn="ctr">
              <a:buNone/>
              <a:defRPr sz="600">
                <a:solidFill>
                  <a:srgbClr val="FFFFFF"/>
                </a:solidFill>
                <a:latin typeface="Red Hat Text Medium"/>
                <a:ea typeface="Red Hat Text Medium"/>
                <a:cs typeface="Red Hat Text Medium"/>
                <a:sym typeface="Red Hat Text Medium"/>
              </a:defRPr>
            </a:lvl2pPr>
            <a:lvl3pPr lvl="2" rtl="0" algn="ctr">
              <a:buNone/>
              <a:defRPr sz="600">
                <a:solidFill>
                  <a:srgbClr val="FFFFFF"/>
                </a:solidFill>
                <a:latin typeface="Red Hat Text Medium"/>
                <a:ea typeface="Red Hat Text Medium"/>
                <a:cs typeface="Red Hat Text Medium"/>
                <a:sym typeface="Red Hat Text Medium"/>
              </a:defRPr>
            </a:lvl3pPr>
            <a:lvl4pPr lvl="3" rtl="0" algn="ctr">
              <a:buNone/>
              <a:defRPr sz="600">
                <a:solidFill>
                  <a:srgbClr val="FFFFFF"/>
                </a:solidFill>
                <a:latin typeface="Red Hat Text Medium"/>
                <a:ea typeface="Red Hat Text Medium"/>
                <a:cs typeface="Red Hat Text Medium"/>
                <a:sym typeface="Red Hat Text Medium"/>
              </a:defRPr>
            </a:lvl4pPr>
            <a:lvl5pPr lvl="4" rtl="0" algn="ctr">
              <a:buNone/>
              <a:defRPr sz="600">
                <a:solidFill>
                  <a:srgbClr val="FFFFFF"/>
                </a:solidFill>
                <a:latin typeface="Red Hat Text Medium"/>
                <a:ea typeface="Red Hat Text Medium"/>
                <a:cs typeface="Red Hat Text Medium"/>
                <a:sym typeface="Red Hat Text Medium"/>
              </a:defRPr>
            </a:lvl5pPr>
            <a:lvl6pPr lvl="5" rtl="0" algn="ctr">
              <a:buNone/>
              <a:defRPr sz="600">
                <a:solidFill>
                  <a:srgbClr val="FFFFFF"/>
                </a:solidFill>
                <a:latin typeface="Red Hat Text Medium"/>
                <a:ea typeface="Red Hat Text Medium"/>
                <a:cs typeface="Red Hat Text Medium"/>
                <a:sym typeface="Red Hat Text Medium"/>
              </a:defRPr>
            </a:lvl6pPr>
            <a:lvl7pPr lvl="6" rtl="0" algn="ctr">
              <a:buNone/>
              <a:defRPr sz="600">
                <a:solidFill>
                  <a:srgbClr val="FFFFFF"/>
                </a:solidFill>
                <a:latin typeface="Red Hat Text Medium"/>
                <a:ea typeface="Red Hat Text Medium"/>
                <a:cs typeface="Red Hat Text Medium"/>
                <a:sym typeface="Red Hat Text Medium"/>
              </a:defRPr>
            </a:lvl7pPr>
            <a:lvl8pPr lvl="7" rtl="0" algn="ctr">
              <a:buNone/>
              <a:defRPr sz="600">
                <a:solidFill>
                  <a:srgbClr val="FFFFFF"/>
                </a:solidFill>
                <a:latin typeface="Red Hat Text Medium"/>
                <a:ea typeface="Red Hat Text Medium"/>
                <a:cs typeface="Red Hat Text Medium"/>
                <a:sym typeface="Red Hat Text Medium"/>
              </a:defRPr>
            </a:lvl8pPr>
            <a:lvl9pPr lvl="8" rtl="0" algn="ctr">
              <a:buNone/>
              <a:defRPr sz="600">
                <a:solidFill>
                  <a:srgbClr val="FFFFFF"/>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1 title" type="title">
  <p:cSld name="TITLE">
    <p:bg>
      <p:bgPr>
        <a:blipFill>
          <a:blip r:embed="rId2">
            <a:alphaModFix/>
          </a:blip>
          <a:stretch>
            <a:fillRect/>
          </a:stretch>
        </a:blipFill>
      </p:bgPr>
    </p:bg>
    <p:spTree>
      <p:nvGrpSpPr>
        <p:cNvPr id="112" name="Shape 112"/>
        <p:cNvGrpSpPr/>
        <p:nvPr/>
      </p:nvGrpSpPr>
      <p:grpSpPr>
        <a:xfrm>
          <a:off x="0" y="0"/>
          <a:ext cx="0" cy="0"/>
          <a:chOff x="0" y="0"/>
          <a:chExt cx="0" cy="0"/>
        </a:xfrm>
      </p:grpSpPr>
      <p:sp>
        <p:nvSpPr>
          <p:cNvPr id="113" name="Google Shape;113;p17"/>
          <p:cNvSpPr/>
          <p:nvPr/>
        </p:nvSpPr>
        <p:spPr>
          <a:xfrm>
            <a:off x="7212881" y="4409156"/>
            <a:ext cx="1931100" cy="7344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4" name="Google Shape;114;p17"/>
          <p:cNvSpPr txBox="1"/>
          <p:nvPr>
            <p:ph idx="1" type="subTitle"/>
          </p:nvPr>
        </p:nvSpPr>
        <p:spPr>
          <a:xfrm>
            <a:off x="1562794" y="2641369"/>
            <a:ext cx="5649900" cy="6858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Clr>
                <a:schemeClr val="lt1"/>
              </a:buClr>
              <a:buSzPts val="1800"/>
              <a:buNone/>
              <a:defRPr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15" name="Google Shape;115;p17"/>
          <p:cNvSpPr txBox="1"/>
          <p:nvPr>
            <p:ph type="title"/>
          </p:nvPr>
        </p:nvSpPr>
        <p:spPr>
          <a:xfrm>
            <a:off x="1562906" y="1307719"/>
            <a:ext cx="5649900" cy="1200300"/>
          </a:xfrm>
          <a:prstGeom prst="rect">
            <a:avLst/>
          </a:prstGeom>
        </p:spPr>
        <p:txBody>
          <a:bodyPr anchorCtr="0" anchor="b" bIns="0" lIns="0" spcFirstLastPara="1" rIns="0" wrap="square" tIns="0">
            <a:noAutofit/>
          </a:bodyPr>
          <a:lstStyle>
            <a:lvl1pPr lvl="0" rtl="0">
              <a:lnSpc>
                <a:spcPct val="105000"/>
              </a:lnSpc>
              <a:spcBef>
                <a:spcPts val="0"/>
              </a:spcBef>
              <a:spcAft>
                <a:spcPts val="0"/>
              </a:spcAft>
              <a:buNone/>
              <a:defRPr sz="3500">
                <a:solidFill>
                  <a:schemeClr val="lt1"/>
                </a:solidFill>
              </a:defRPr>
            </a:lvl1pPr>
            <a:lvl2pPr lvl="1" rtl="0">
              <a:lnSpc>
                <a:spcPct val="105000"/>
              </a:lnSpc>
              <a:spcBef>
                <a:spcPts val="0"/>
              </a:spcBef>
              <a:spcAft>
                <a:spcPts val="0"/>
              </a:spcAft>
              <a:buNone/>
              <a:defRPr sz="3500">
                <a:solidFill>
                  <a:schemeClr val="lt1"/>
                </a:solidFill>
              </a:defRPr>
            </a:lvl2pPr>
            <a:lvl3pPr lvl="2" rtl="0">
              <a:lnSpc>
                <a:spcPct val="105000"/>
              </a:lnSpc>
              <a:spcBef>
                <a:spcPts val="0"/>
              </a:spcBef>
              <a:spcAft>
                <a:spcPts val="0"/>
              </a:spcAft>
              <a:buNone/>
              <a:defRPr sz="3500">
                <a:solidFill>
                  <a:schemeClr val="lt1"/>
                </a:solidFill>
              </a:defRPr>
            </a:lvl3pPr>
            <a:lvl4pPr lvl="3" rtl="0">
              <a:lnSpc>
                <a:spcPct val="105000"/>
              </a:lnSpc>
              <a:spcBef>
                <a:spcPts val="0"/>
              </a:spcBef>
              <a:spcAft>
                <a:spcPts val="0"/>
              </a:spcAft>
              <a:buNone/>
              <a:defRPr sz="3500">
                <a:solidFill>
                  <a:schemeClr val="lt1"/>
                </a:solidFill>
              </a:defRPr>
            </a:lvl4pPr>
            <a:lvl5pPr lvl="4" rtl="0">
              <a:lnSpc>
                <a:spcPct val="105000"/>
              </a:lnSpc>
              <a:spcBef>
                <a:spcPts val="0"/>
              </a:spcBef>
              <a:spcAft>
                <a:spcPts val="0"/>
              </a:spcAft>
              <a:buNone/>
              <a:defRPr sz="3500">
                <a:solidFill>
                  <a:schemeClr val="lt1"/>
                </a:solidFill>
              </a:defRPr>
            </a:lvl5pPr>
            <a:lvl6pPr lvl="5" rtl="0">
              <a:lnSpc>
                <a:spcPct val="105000"/>
              </a:lnSpc>
              <a:spcBef>
                <a:spcPts val="0"/>
              </a:spcBef>
              <a:spcAft>
                <a:spcPts val="0"/>
              </a:spcAft>
              <a:buNone/>
              <a:defRPr sz="3500">
                <a:solidFill>
                  <a:schemeClr val="lt1"/>
                </a:solidFill>
              </a:defRPr>
            </a:lvl6pPr>
            <a:lvl7pPr lvl="6" rtl="0">
              <a:lnSpc>
                <a:spcPct val="105000"/>
              </a:lnSpc>
              <a:spcBef>
                <a:spcPts val="0"/>
              </a:spcBef>
              <a:spcAft>
                <a:spcPts val="0"/>
              </a:spcAft>
              <a:buNone/>
              <a:defRPr sz="3500">
                <a:solidFill>
                  <a:schemeClr val="lt1"/>
                </a:solidFill>
              </a:defRPr>
            </a:lvl7pPr>
            <a:lvl8pPr lvl="7" rtl="0">
              <a:lnSpc>
                <a:spcPct val="105000"/>
              </a:lnSpc>
              <a:spcBef>
                <a:spcPts val="0"/>
              </a:spcBef>
              <a:spcAft>
                <a:spcPts val="0"/>
              </a:spcAft>
              <a:buNone/>
              <a:defRPr sz="3500">
                <a:solidFill>
                  <a:schemeClr val="lt1"/>
                </a:solidFill>
              </a:defRPr>
            </a:lvl8pPr>
            <a:lvl9pPr lvl="8" rtl="0">
              <a:lnSpc>
                <a:spcPct val="105000"/>
              </a:lnSpc>
              <a:spcBef>
                <a:spcPts val="0"/>
              </a:spcBef>
              <a:spcAft>
                <a:spcPts val="0"/>
              </a:spcAft>
              <a:buNone/>
              <a:defRPr sz="3500">
                <a:solidFill>
                  <a:schemeClr val="lt1"/>
                </a:solidFill>
              </a:defRPr>
            </a:lvl9pPr>
          </a:lstStyle>
          <a:p/>
        </p:txBody>
      </p:sp>
      <p:sp>
        <p:nvSpPr>
          <p:cNvPr id="116" name="Google Shape;116;p17"/>
          <p:cNvSpPr txBox="1"/>
          <p:nvPr>
            <p:ph idx="2" type="subTitle"/>
          </p:nvPr>
        </p:nvSpPr>
        <p:spPr>
          <a:xfrm>
            <a:off x="1562794" y="3511275"/>
            <a:ext cx="1530300" cy="454200"/>
          </a:xfrm>
          <a:prstGeom prst="rect">
            <a:avLst/>
          </a:prstGeom>
        </p:spPr>
        <p:txBody>
          <a:bodyPr anchorCtr="0" anchor="t" bIns="0" lIns="0" spcFirstLastPara="1" rIns="0" wrap="square" tIns="0">
            <a:noAutofit/>
          </a:bodyPr>
          <a:lstStyle>
            <a:lvl1pPr lvl="0" rtl="0">
              <a:lnSpc>
                <a:spcPct val="135000"/>
              </a:lnSpc>
              <a:spcBef>
                <a:spcPts val="0"/>
              </a:spcBef>
              <a:spcAft>
                <a:spcPts val="0"/>
              </a:spcAft>
              <a:buClr>
                <a:schemeClr val="lt1"/>
              </a:buClr>
              <a:buSzPts val="900"/>
              <a:buNone/>
              <a:defRPr sz="900">
                <a:solidFill>
                  <a:schemeClr val="lt1"/>
                </a:solidFill>
              </a:defRPr>
            </a:lvl1pPr>
            <a:lvl2pPr lvl="1" rtl="0">
              <a:lnSpc>
                <a:spcPct val="135000"/>
              </a:lnSpc>
              <a:spcBef>
                <a:spcPts val="0"/>
              </a:spcBef>
              <a:spcAft>
                <a:spcPts val="0"/>
              </a:spcAft>
              <a:buClr>
                <a:schemeClr val="lt1"/>
              </a:buClr>
              <a:buSzPts val="900"/>
              <a:buNone/>
              <a:defRPr sz="900">
                <a:solidFill>
                  <a:schemeClr val="lt1"/>
                </a:solidFill>
              </a:defRPr>
            </a:lvl2pPr>
            <a:lvl3pPr lvl="2" rtl="0">
              <a:lnSpc>
                <a:spcPct val="135000"/>
              </a:lnSpc>
              <a:spcBef>
                <a:spcPts val="0"/>
              </a:spcBef>
              <a:spcAft>
                <a:spcPts val="0"/>
              </a:spcAft>
              <a:buClr>
                <a:schemeClr val="lt1"/>
              </a:buClr>
              <a:buSzPts val="900"/>
              <a:buNone/>
              <a:defRPr sz="900">
                <a:solidFill>
                  <a:schemeClr val="lt1"/>
                </a:solidFill>
              </a:defRPr>
            </a:lvl3pPr>
            <a:lvl4pPr lvl="3" rtl="0">
              <a:lnSpc>
                <a:spcPct val="135000"/>
              </a:lnSpc>
              <a:spcBef>
                <a:spcPts val="0"/>
              </a:spcBef>
              <a:spcAft>
                <a:spcPts val="0"/>
              </a:spcAft>
              <a:buClr>
                <a:schemeClr val="lt1"/>
              </a:buClr>
              <a:buSzPts val="900"/>
              <a:buNone/>
              <a:defRPr sz="900">
                <a:solidFill>
                  <a:schemeClr val="lt1"/>
                </a:solidFill>
              </a:defRPr>
            </a:lvl4pPr>
            <a:lvl5pPr lvl="4" rtl="0">
              <a:lnSpc>
                <a:spcPct val="135000"/>
              </a:lnSpc>
              <a:spcBef>
                <a:spcPts val="0"/>
              </a:spcBef>
              <a:spcAft>
                <a:spcPts val="0"/>
              </a:spcAft>
              <a:buClr>
                <a:schemeClr val="lt1"/>
              </a:buClr>
              <a:buSzPts val="900"/>
              <a:buNone/>
              <a:defRPr sz="900">
                <a:solidFill>
                  <a:schemeClr val="lt1"/>
                </a:solidFill>
              </a:defRPr>
            </a:lvl5pPr>
            <a:lvl6pPr lvl="5" rtl="0">
              <a:lnSpc>
                <a:spcPct val="135000"/>
              </a:lnSpc>
              <a:spcBef>
                <a:spcPts val="0"/>
              </a:spcBef>
              <a:spcAft>
                <a:spcPts val="0"/>
              </a:spcAft>
              <a:buClr>
                <a:schemeClr val="lt1"/>
              </a:buClr>
              <a:buSzPts val="900"/>
              <a:buNone/>
              <a:defRPr sz="900">
                <a:solidFill>
                  <a:schemeClr val="lt1"/>
                </a:solidFill>
              </a:defRPr>
            </a:lvl6pPr>
            <a:lvl7pPr lvl="6" rtl="0">
              <a:lnSpc>
                <a:spcPct val="135000"/>
              </a:lnSpc>
              <a:spcBef>
                <a:spcPts val="0"/>
              </a:spcBef>
              <a:spcAft>
                <a:spcPts val="0"/>
              </a:spcAft>
              <a:buClr>
                <a:schemeClr val="lt1"/>
              </a:buClr>
              <a:buSzPts val="900"/>
              <a:buNone/>
              <a:defRPr sz="900">
                <a:solidFill>
                  <a:schemeClr val="lt1"/>
                </a:solidFill>
              </a:defRPr>
            </a:lvl7pPr>
            <a:lvl8pPr lvl="7" rtl="0">
              <a:lnSpc>
                <a:spcPct val="135000"/>
              </a:lnSpc>
              <a:spcBef>
                <a:spcPts val="0"/>
              </a:spcBef>
              <a:spcAft>
                <a:spcPts val="0"/>
              </a:spcAft>
              <a:buClr>
                <a:schemeClr val="lt1"/>
              </a:buClr>
              <a:buSzPts val="900"/>
              <a:buNone/>
              <a:defRPr sz="900">
                <a:solidFill>
                  <a:schemeClr val="lt1"/>
                </a:solidFill>
              </a:defRPr>
            </a:lvl8pPr>
            <a:lvl9pPr lvl="8" rtl="0">
              <a:lnSpc>
                <a:spcPct val="135000"/>
              </a:lnSpc>
              <a:spcBef>
                <a:spcPts val="0"/>
              </a:spcBef>
              <a:spcAft>
                <a:spcPts val="0"/>
              </a:spcAft>
              <a:buClr>
                <a:schemeClr val="lt1"/>
              </a:buClr>
              <a:buSzPts val="900"/>
              <a:buNone/>
              <a:defRPr sz="900">
                <a:solidFill>
                  <a:schemeClr val="lt1"/>
                </a:solidFill>
              </a:defRPr>
            </a:lvl9pPr>
          </a:lstStyle>
          <a:p/>
        </p:txBody>
      </p:sp>
      <p:sp>
        <p:nvSpPr>
          <p:cNvPr id="117" name="Google Shape;117;p17"/>
          <p:cNvSpPr txBox="1"/>
          <p:nvPr>
            <p:ph idx="3" type="subTitle"/>
          </p:nvPr>
        </p:nvSpPr>
        <p:spPr>
          <a:xfrm>
            <a:off x="3353888" y="3511275"/>
            <a:ext cx="1530300" cy="454200"/>
          </a:xfrm>
          <a:prstGeom prst="rect">
            <a:avLst/>
          </a:prstGeom>
        </p:spPr>
        <p:txBody>
          <a:bodyPr anchorCtr="0" anchor="t" bIns="0" lIns="0" spcFirstLastPara="1" rIns="0" wrap="square" tIns="0">
            <a:noAutofit/>
          </a:bodyPr>
          <a:lstStyle>
            <a:lvl1pPr lvl="0" rtl="0">
              <a:lnSpc>
                <a:spcPct val="135000"/>
              </a:lnSpc>
              <a:spcBef>
                <a:spcPts val="0"/>
              </a:spcBef>
              <a:spcAft>
                <a:spcPts val="0"/>
              </a:spcAft>
              <a:buClr>
                <a:schemeClr val="lt1"/>
              </a:buClr>
              <a:buSzPts val="900"/>
              <a:buNone/>
              <a:defRPr sz="900">
                <a:solidFill>
                  <a:schemeClr val="lt1"/>
                </a:solidFill>
              </a:defRPr>
            </a:lvl1pPr>
            <a:lvl2pPr lvl="1" rtl="0">
              <a:lnSpc>
                <a:spcPct val="135000"/>
              </a:lnSpc>
              <a:spcBef>
                <a:spcPts val="0"/>
              </a:spcBef>
              <a:spcAft>
                <a:spcPts val="0"/>
              </a:spcAft>
              <a:buClr>
                <a:schemeClr val="lt1"/>
              </a:buClr>
              <a:buSzPts val="900"/>
              <a:buNone/>
              <a:defRPr sz="900">
                <a:solidFill>
                  <a:schemeClr val="lt1"/>
                </a:solidFill>
              </a:defRPr>
            </a:lvl2pPr>
            <a:lvl3pPr lvl="2" rtl="0">
              <a:lnSpc>
                <a:spcPct val="135000"/>
              </a:lnSpc>
              <a:spcBef>
                <a:spcPts val="0"/>
              </a:spcBef>
              <a:spcAft>
                <a:spcPts val="0"/>
              </a:spcAft>
              <a:buClr>
                <a:schemeClr val="lt1"/>
              </a:buClr>
              <a:buSzPts val="900"/>
              <a:buNone/>
              <a:defRPr sz="900">
                <a:solidFill>
                  <a:schemeClr val="lt1"/>
                </a:solidFill>
              </a:defRPr>
            </a:lvl3pPr>
            <a:lvl4pPr lvl="3" rtl="0">
              <a:lnSpc>
                <a:spcPct val="135000"/>
              </a:lnSpc>
              <a:spcBef>
                <a:spcPts val="0"/>
              </a:spcBef>
              <a:spcAft>
                <a:spcPts val="0"/>
              </a:spcAft>
              <a:buClr>
                <a:schemeClr val="lt1"/>
              </a:buClr>
              <a:buSzPts val="900"/>
              <a:buNone/>
              <a:defRPr sz="900">
                <a:solidFill>
                  <a:schemeClr val="lt1"/>
                </a:solidFill>
              </a:defRPr>
            </a:lvl4pPr>
            <a:lvl5pPr lvl="4" rtl="0">
              <a:lnSpc>
                <a:spcPct val="135000"/>
              </a:lnSpc>
              <a:spcBef>
                <a:spcPts val="0"/>
              </a:spcBef>
              <a:spcAft>
                <a:spcPts val="0"/>
              </a:spcAft>
              <a:buClr>
                <a:schemeClr val="lt1"/>
              </a:buClr>
              <a:buSzPts val="900"/>
              <a:buNone/>
              <a:defRPr sz="900">
                <a:solidFill>
                  <a:schemeClr val="lt1"/>
                </a:solidFill>
              </a:defRPr>
            </a:lvl5pPr>
            <a:lvl6pPr lvl="5" rtl="0">
              <a:lnSpc>
                <a:spcPct val="135000"/>
              </a:lnSpc>
              <a:spcBef>
                <a:spcPts val="0"/>
              </a:spcBef>
              <a:spcAft>
                <a:spcPts val="0"/>
              </a:spcAft>
              <a:buClr>
                <a:schemeClr val="lt1"/>
              </a:buClr>
              <a:buSzPts val="900"/>
              <a:buNone/>
              <a:defRPr sz="900">
                <a:solidFill>
                  <a:schemeClr val="lt1"/>
                </a:solidFill>
              </a:defRPr>
            </a:lvl6pPr>
            <a:lvl7pPr lvl="6" rtl="0">
              <a:lnSpc>
                <a:spcPct val="135000"/>
              </a:lnSpc>
              <a:spcBef>
                <a:spcPts val="0"/>
              </a:spcBef>
              <a:spcAft>
                <a:spcPts val="0"/>
              </a:spcAft>
              <a:buClr>
                <a:schemeClr val="lt1"/>
              </a:buClr>
              <a:buSzPts val="900"/>
              <a:buNone/>
              <a:defRPr sz="900">
                <a:solidFill>
                  <a:schemeClr val="lt1"/>
                </a:solidFill>
              </a:defRPr>
            </a:lvl7pPr>
            <a:lvl8pPr lvl="7" rtl="0">
              <a:lnSpc>
                <a:spcPct val="135000"/>
              </a:lnSpc>
              <a:spcBef>
                <a:spcPts val="0"/>
              </a:spcBef>
              <a:spcAft>
                <a:spcPts val="0"/>
              </a:spcAft>
              <a:buClr>
                <a:schemeClr val="lt1"/>
              </a:buClr>
              <a:buSzPts val="900"/>
              <a:buNone/>
              <a:defRPr sz="900">
                <a:solidFill>
                  <a:schemeClr val="lt1"/>
                </a:solidFill>
              </a:defRPr>
            </a:lvl8pPr>
            <a:lvl9pPr lvl="8" rtl="0">
              <a:lnSpc>
                <a:spcPct val="135000"/>
              </a:lnSpc>
              <a:spcBef>
                <a:spcPts val="0"/>
              </a:spcBef>
              <a:spcAft>
                <a:spcPts val="0"/>
              </a:spcAft>
              <a:buClr>
                <a:schemeClr val="lt1"/>
              </a:buClr>
              <a:buSzPts val="900"/>
              <a:buNone/>
              <a:defRPr sz="900">
                <a:solidFill>
                  <a:schemeClr val="lt1"/>
                </a:solidFill>
              </a:defRPr>
            </a:lvl9pPr>
          </a:lstStyle>
          <a:p/>
        </p:txBody>
      </p:sp>
      <p:pic>
        <p:nvPicPr>
          <p:cNvPr id="118" name="Google Shape;118;p17"/>
          <p:cNvPicPr preferRelativeResize="0"/>
          <p:nvPr/>
        </p:nvPicPr>
        <p:blipFill>
          <a:blip r:embed="rId3">
            <a:alphaModFix/>
          </a:blip>
          <a:stretch>
            <a:fillRect/>
          </a:stretch>
        </p:blipFill>
        <p:spPr>
          <a:xfrm>
            <a:off x="7580138" y="4652989"/>
            <a:ext cx="1185206" cy="279575"/>
          </a:xfrm>
          <a:prstGeom prst="rect">
            <a:avLst/>
          </a:prstGeom>
          <a:noFill/>
          <a:ln>
            <a:noFill/>
          </a:ln>
        </p:spPr>
      </p:pic>
      <p:cxnSp>
        <p:nvCxnSpPr>
          <p:cNvPr id="119" name="Google Shape;119;p17"/>
          <p:cNvCxnSpPr/>
          <p:nvPr/>
        </p:nvCxnSpPr>
        <p:spPr>
          <a:xfrm rot="10800000">
            <a:off x="335825" y="4800900"/>
            <a:ext cx="0" cy="342600"/>
          </a:xfrm>
          <a:prstGeom prst="straightConnector1">
            <a:avLst/>
          </a:prstGeom>
          <a:noFill/>
          <a:ln cap="flat" cmpd="sng" w="9525">
            <a:solidFill>
              <a:srgbClr val="EE0000"/>
            </a:solidFill>
            <a:prstDash val="solid"/>
            <a:round/>
            <a:headEnd len="med" w="med" type="none"/>
            <a:tailEnd len="med" w="med" type="none"/>
          </a:ln>
        </p:spPr>
      </p:cxnSp>
      <p:sp>
        <p:nvSpPr>
          <p:cNvPr id="120" name="Google Shape;120;p17"/>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1 closing">
  <p:cSld name="TITLE_1">
    <p:bg>
      <p:bgPr>
        <a:blipFill>
          <a:blip r:embed="rId2">
            <a:alphaModFix/>
          </a:blip>
          <a:stretch>
            <a:fillRect/>
          </a:stretch>
        </a:blipFill>
      </p:bgPr>
    </p:bg>
    <p:spTree>
      <p:nvGrpSpPr>
        <p:cNvPr id="121" name="Shape 121"/>
        <p:cNvGrpSpPr/>
        <p:nvPr/>
      </p:nvGrpSpPr>
      <p:grpSpPr>
        <a:xfrm>
          <a:off x="0" y="0"/>
          <a:ext cx="0" cy="0"/>
          <a:chOff x="0" y="0"/>
          <a:chExt cx="0" cy="0"/>
        </a:xfrm>
      </p:grpSpPr>
      <p:sp>
        <p:nvSpPr>
          <p:cNvPr id="122" name="Google Shape;122;p18"/>
          <p:cNvSpPr/>
          <p:nvPr/>
        </p:nvSpPr>
        <p:spPr>
          <a:xfrm>
            <a:off x="7212881" y="4409156"/>
            <a:ext cx="1931100" cy="7344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23" name="Google Shape;123;p18"/>
          <p:cNvSpPr txBox="1"/>
          <p:nvPr>
            <p:ph idx="1" type="subTitle"/>
          </p:nvPr>
        </p:nvSpPr>
        <p:spPr>
          <a:xfrm>
            <a:off x="1562794" y="2256319"/>
            <a:ext cx="3109800" cy="1143600"/>
          </a:xfrm>
          <a:prstGeom prst="rect">
            <a:avLst/>
          </a:prstGeom>
        </p:spPr>
        <p:txBody>
          <a:bodyPr anchorCtr="0" anchor="t" bIns="0" lIns="0" spcFirstLastPara="1" rIns="0" wrap="square" tIns="0">
            <a:noAutofit/>
          </a:bodyPr>
          <a:lstStyle>
            <a:lvl1pPr lvl="0" rtl="0">
              <a:lnSpc>
                <a:spcPct val="180000"/>
              </a:lnSpc>
              <a:spcBef>
                <a:spcPts val="0"/>
              </a:spcBef>
              <a:spcAft>
                <a:spcPts val="0"/>
              </a:spcAft>
              <a:buClr>
                <a:schemeClr val="lt1"/>
              </a:buClr>
              <a:buSzPts val="1100"/>
              <a:buNone/>
              <a:defRPr sz="1100">
                <a:solidFill>
                  <a:schemeClr val="lt1"/>
                </a:solidFill>
              </a:defRPr>
            </a:lvl1pPr>
            <a:lvl2pPr lvl="1" rtl="0">
              <a:lnSpc>
                <a:spcPct val="180000"/>
              </a:lnSpc>
              <a:spcBef>
                <a:spcPts val="0"/>
              </a:spcBef>
              <a:spcAft>
                <a:spcPts val="0"/>
              </a:spcAft>
              <a:buClr>
                <a:schemeClr val="lt1"/>
              </a:buClr>
              <a:buSzPts val="1100"/>
              <a:buNone/>
              <a:defRPr sz="1100">
                <a:solidFill>
                  <a:schemeClr val="lt1"/>
                </a:solidFill>
              </a:defRPr>
            </a:lvl2pPr>
            <a:lvl3pPr lvl="2" rtl="0">
              <a:lnSpc>
                <a:spcPct val="180000"/>
              </a:lnSpc>
              <a:spcBef>
                <a:spcPts val="0"/>
              </a:spcBef>
              <a:spcAft>
                <a:spcPts val="0"/>
              </a:spcAft>
              <a:buClr>
                <a:schemeClr val="lt1"/>
              </a:buClr>
              <a:buSzPts val="1100"/>
              <a:buNone/>
              <a:defRPr sz="1100">
                <a:solidFill>
                  <a:schemeClr val="lt1"/>
                </a:solidFill>
              </a:defRPr>
            </a:lvl3pPr>
            <a:lvl4pPr lvl="3" rtl="0">
              <a:lnSpc>
                <a:spcPct val="180000"/>
              </a:lnSpc>
              <a:spcBef>
                <a:spcPts val="0"/>
              </a:spcBef>
              <a:spcAft>
                <a:spcPts val="0"/>
              </a:spcAft>
              <a:buClr>
                <a:schemeClr val="lt1"/>
              </a:buClr>
              <a:buSzPts val="1100"/>
              <a:buNone/>
              <a:defRPr sz="1100">
                <a:solidFill>
                  <a:schemeClr val="lt1"/>
                </a:solidFill>
              </a:defRPr>
            </a:lvl4pPr>
            <a:lvl5pPr lvl="4" rtl="0">
              <a:lnSpc>
                <a:spcPct val="180000"/>
              </a:lnSpc>
              <a:spcBef>
                <a:spcPts val="0"/>
              </a:spcBef>
              <a:spcAft>
                <a:spcPts val="0"/>
              </a:spcAft>
              <a:buClr>
                <a:schemeClr val="lt1"/>
              </a:buClr>
              <a:buSzPts val="1100"/>
              <a:buNone/>
              <a:defRPr sz="1100">
                <a:solidFill>
                  <a:schemeClr val="lt1"/>
                </a:solidFill>
              </a:defRPr>
            </a:lvl5pPr>
            <a:lvl6pPr lvl="5" rtl="0">
              <a:lnSpc>
                <a:spcPct val="180000"/>
              </a:lnSpc>
              <a:spcBef>
                <a:spcPts val="0"/>
              </a:spcBef>
              <a:spcAft>
                <a:spcPts val="0"/>
              </a:spcAft>
              <a:buClr>
                <a:schemeClr val="lt1"/>
              </a:buClr>
              <a:buSzPts val="1100"/>
              <a:buNone/>
              <a:defRPr sz="1100">
                <a:solidFill>
                  <a:schemeClr val="lt1"/>
                </a:solidFill>
              </a:defRPr>
            </a:lvl6pPr>
            <a:lvl7pPr lvl="6" rtl="0">
              <a:lnSpc>
                <a:spcPct val="180000"/>
              </a:lnSpc>
              <a:spcBef>
                <a:spcPts val="0"/>
              </a:spcBef>
              <a:spcAft>
                <a:spcPts val="0"/>
              </a:spcAft>
              <a:buClr>
                <a:schemeClr val="lt1"/>
              </a:buClr>
              <a:buSzPts val="1100"/>
              <a:buNone/>
              <a:defRPr sz="1100">
                <a:solidFill>
                  <a:schemeClr val="lt1"/>
                </a:solidFill>
              </a:defRPr>
            </a:lvl7pPr>
            <a:lvl8pPr lvl="7" rtl="0">
              <a:lnSpc>
                <a:spcPct val="180000"/>
              </a:lnSpc>
              <a:spcBef>
                <a:spcPts val="0"/>
              </a:spcBef>
              <a:spcAft>
                <a:spcPts val="0"/>
              </a:spcAft>
              <a:buClr>
                <a:schemeClr val="lt1"/>
              </a:buClr>
              <a:buSzPts val="1100"/>
              <a:buNone/>
              <a:defRPr sz="1100">
                <a:solidFill>
                  <a:schemeClr val="lt1"/>
                </a:solidFill>
              </a:defRPr>
            </a:lvl8pPr>
            <a:lvl9pPr lvl="8" rtl="0">
              <a:lnSpc>
                <a:spcPct val="180000"/>
              </a:lnSpc>
              <a:spcBef>
                <a:spcPts val="0"/>
              </a:spcBef>
              <a:spcAft>
                <a:spcPts val="0"/>
              </a:spcAft>
              <a:buClr>
                <a:schemeClr val="lt1"/>
              </a:buClr>
              <a:buSzPts val="1100"/>
              <a:buNone/>
              <a:defRPr sz="1100">
                <a:solidFill>
                  <a:schemeClr val="lt1"/>
                </a:solidFill>
              </a:defRPr>
            </a:lvl9pPr>
          </a:lstStyle>
          <a:p/>
        </p:txBody>
      </p:sp>
      <p:sp>
        <p:nvSpPr>
          <p:cNvPr id="124" name="Google Shape;124;p18"/>
          <p:cNvSpPr txBox="1"/>
          <p:nvPr>
            <p:ph type="title"/>
          </p:nvPr>
        </p:nvSpPr>
        <p:spPr>
          <a:xfrm>
            <a:off x="1562906" y="426469"/>
            <a:ext cx="3678900" cy="1489200"/>
          </a:xfrm>
          <a:prstGeom prst="rect">
            <a:avLst/>
          </a:prstGeom>
        </p:spPr>
        <p:txBody>
          <a:bodyPr anchorCtr="0" anchor="b" bIns="0" lIns="0" spcFirstLastPara="1" rIns="0" wrap="square" tIns="0">
            <a:noAutofit/>
          </a:bodyPr>
          <a:lstStyle>
            <a:lvl1pPr lvl="0" rtl="0">
              <a:lnSpc>
                <a:spcPct val="105000"/>
              </a:lnSpc>
              <a:spcBef>
                <a:spcPts val="0"/>
              </a:spcBef>
              <a:spcAft>
                <a:spcPts val="0"/>
              </a:spcAft>
              <a:buNone/>
              <a:defRPr sz="5300">
                <a:solidFill>
                  <a:schemeClr val="lt1"/>
                </a:solidFill>
              </a:defRPr>
            </a:lvl1pPr>
            <a:lvl2pPr lvl="1" rtl="0">
              <a:lnSpc>
                <a:spcPct val="105000"/>
              </a:lnSpc>
              <a:spcBef>
                <a:spcPts val="0"/>
              </a:spcBef>
              <a:spcAft>
                <a:spcPts val="0"/>
              </a:spcAft>
              <a:buNone/>
              <a:defRPr sz="5300">
                <a:solidFill>
                  <a:schemeClr val="lt1"/>
                </a:solidFill>
              </a:defRPr>
            </a:lvl2pPr>
            <a:lvl3pPr lvl="2" rtl="0">
              <a:lnSpc>
                <a:spcPct val="105000"/>
              </a:lnSpc>
              <a:spcBef>
                <a:spcPts val="0"/>
              </a:spcBef>
              <a:spcAft>
                <a:spcPts val="0"/>
              </a:spcAft>
              <a:buNone/>
              <a:defRPr sz="5300">
                <a:solidFill>
                  <a:schemeClr val="lt1"/>
                </a:solidFill>
              </a:defRPr>
            </a:lvl3pPr>
            <a:lvl4pPr lvl="3" rtl="0">
              <a:lnSpc>
                <a:spcPct val="105000"/>
              </a:lnSpc>
              <a:spcBef>
                <a:spcPts val="0"/>
              </a:spcBef>
              <a:spcAft>
                <a:spcPts val="0"/>
              </a:spcAft>
              <a:buNone/>
              <a:defRPr sz="5300">
                <a:solidFill>
                  <a:schemeClr val="lt1"/>
                </a:solidFill>
              </a:defRPr>
            </a:lvl4pPr>
            <a:lvl5pPr lvl="4" rtl="0">
              <a:lnSpc>
                <a:spcPct val="105000"/>
              </a:lnSpc>
              <a:spcBef>
                <a:spcPts val="0"/>
              </a:spcBef>
              <a:spcAft>
                <a:spcPts val="0"/>
              </a:spcAft>
              <a:buNone/>
              <a:defRPr sz="5300">
                <a:solidFill>
                  <a:schemeClr val="lt1"/>
                </a:solidFill>
              </a:defRPr>
            </a:lvl5pPr>
            <a:lvl6pPr lvl="5" rtl="0">
              <a:lnSpc>
                <a:spcPct val="105000"/>
              </a:lnSpc>
              <a:spcBef>
                <a:spcPts val="0"/>
              </a:spcBef>
              <a:spcAft>
                <a:spcPts val="0"/>
              </a:spcAft>
              <a:buNone/>
              <a:defRPr sz="5300">
                <a:solidFill>
                  <a:schemeClr val="lt1"/>
                </a:solidFill>
              </a:defRPr>
            </a:lvl6pPr>
            <a:lvl7pPr lvl="6" rtl="0">
              <a:lnSpc>
                <a:spcPct val="105000"/>
              </a:lnSpc>
              <a:spcBef>
                <a:spcPts val="0"/>
              </a:spcBef>
              <a:spcAft>
                <a:spcPts val="0"/>
              </a:spcAft>
              <a:buNone/>
              <a:defRPr sz="5300">
                <a:solidFill>
                  <a:schemeClr val="lt1"/>
                </a:solidFill>
              </a:defRPr>
            </a:lvl7pPr>
            <a:lvl8pPr lvl="7" rtl="0">
              <a:lnSpc>
                <a:spcPct val="105000"/>
              </a:lnSpc>
              <a:spcBef>
                <a:spcPts val="0"/>
              </a:spcBef>
              <a:spcAft>
                <a:spcPts val="0"/>
              </a:spcAft>
              <a:buNone/>
              <a:defRPr sz="5300">
                <a:solidFill>
                  <a:schemeClr val="lt1"/>
                </a:solidFill>
              </a:defRPr>
            </a:lvl8pPr>
            <a:lvl9pPr lvl="8" rtl="0">
              <a:lnSpc>
                <a:spcPct val="105000"/>
              </a:lnSpc>
              <a:spcBef>
                <a:spcPts val="0"/>
              </a:spcBef>
              <a:spcAft>
                <a:spcPts val="0"/>
              </a:spcAft>
              <a:buNone/>
              <a:defRPr sz="5300">
                <a:solidFill>
                  <a:schemeClr val="lt1"/>
                </a:solidFill>
              </a:defRPr>
            </a:lvl9pPr>
          </a:lstStyle>
          <a:p/>
        </p:txBody>
      </p:sp>
      <p:pic>
        <p:nvPicPr>
          <p:cNvPr id="125" name="Google Shape;125;p18"/>
          <p:cNvPicPr preferRelativeResize="0"/>
          <p:nvPr/>
        </p:nvPicPr>
        <p:blipFill>
          <a:blip r:embed="rId3">
            <a:alphaModFix/>
          </a:blip>
          <a:stretch>
            <a:fillRect/>
          </a:stretch>
        </p:blipFill>
        <p:spPr>
          <a:xfrm>
            <a:off x="7580138" y="4652989"/>
            <a:ext cx="1185206" cy="279575"/>
          </a:xfrm>
          <a:prstGeom prst="rect">
            <a:avLst/>
          </a:prstGeom>
          <a:noFill/>
          <a:ln>
            <a:noFill/>
          </a:ln>
        </p:spPr>
      </p:pic>
      <p:pic>
        <p:nvPicPr>
          <p:cNvPr id="126" name="Google Shape;126;p18"/>
          <p:cNvPicPr preferRelativeResize="0"/>
          <p:nvPr/>
        </p:nvPicPr>
        <p:blipFill rotWithShape="1">
          <a:blip r:embed="rId4">
            <a:alphaModFix/>
          </a:blip>
          <a:srcRect b="0" l="0" r="0" t="0"/>
          <a:stretch/>
        </p:blipFill>
        <p:spPr>
          <a:xfrm>
            <a:off x="5592003" y="2651988"/>
            <a:ext cx="341963" cy="341963"/>
          </a:xfrm>
          <a:prstGeom prst="rect">
            <a:avLst/>
          </a:prstGeom>
          <a:noFill/>
          <a:ln>
            <a:noFill/>
          </a:ln>
        </p:spPr>
      </p:pic>
      <p:pic>
        <p:nvPicPr>
          <p:cNvPr id="127" name="Google Shape;127;p18"/>
          <p:cNvPicPr preferRelativeResize="0"/>
          <p:nvPr/>
        </p:nvPicPr>
        <p:blipFill rotWithShape="1">
          <a:blip r:embed="rId5">
            <a:alphaModFix/>
          </a:blip>
          <a:srcRect b="0" l="0" r="0" t="0"/>
          <a:stretch/>
        </p:blipFill>
        <p:spPr>
          <a:xfrm>
            <a:off x="5592003" y="2075932"/>
            <a:ext cx="341963" cy="341963"/>
          </a:xfrm>
          <a:prstGeom prst="rect">
            <a:avLst/>
          </a:prstGeom>
          <a:noFill/>
          <a:ln>
            <a:noFill/>
          </a:ln>
        </p:spPr>
      </p:pic>
      <p:pic>
        <p:nvPicPr>
          <p:cNvPr id="128" name="Google Shape;128;p18"/>
          <p:cNvPicPr preferRelativeResize="0"/>
          <p:nvPr/>
        </p:nvPicPr>
        <p:blipFill rotWithShape="1">
          <a:blip r:embed="rId6">
            <a:alphaModFix/>
          </a:blip>
          <a:srcRect b="0" l="0" r="0" t="0"/>
          <a:stretch/>
        </p:blipFill>
        <p:spPr>
          <a:xfrm>
            <a:off x="5592003" y="1499876"/>
            <a:ext cx="341963" cy="341963"/>
          </a:xfrm>
          <a:prstGeom prst="rect">
            <a:avLst/>
          </a:prstGeom>
          <a:noFill/>
          <a:ln>
            <a:noFill/>
          </a:ln>
        </p:spPr>
      </p:pic>
      <p:pic>
        <p:nvPicPr>
          <p:cNvPr id="129" name="Google Shape;129;p18"/>
          <p:cNvPicPr preferRelativeResize="0"/>
          <p:nvPr/>
        </p:nvPicPr>
        <p:blipFill rotWithShape="1">
          <a:blip r:embed="rId7">
            <a:alphaModFix/>
          </a:blip>
          <a:srcRect b="0" l="0" r="0" t="0"/>
          <a:stretch/>
        </p:blipFill>
        <p:spPr>
          <a:xfrm>
            <a:off x="5592003" y="3228044"/>
            <a:ext cx="341963" cy="341963"/>
          </a:xfrm>
          <a:prstGeom prst="rect">
            <a:avLst/>
          </a:prstGeom>
          <a:noFill/>
          <a:ln>
            <a:noFill/>
          </a:ln>
        </p:spPr>
      </p:pic>
      <p:sp>
        <p:nvSpPr>
          <p:cNvPr id="130" name="Google Shape;130;p18"/>
          <p:cNvSpPr txBox="1"/>
          <p:nvPr/>
        </p:nvSpPr>
        <p:spPr>
          <a:xfrm>
            <a:off x="5970354" y="1499869"/>
            <a:ext cx="2245200" cy="3420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 sz="1100">
                <a:solidFill>
                  <a:schemeClr val="lt1"/>
                </a:solidFill>
                <a:latin typeface="Red Hat Text"/>
                <a:ea typeface="Red Hat Text"/>
                <a:cs typeface="Red Hat Text"/>
                <a:sym typeface="Red Hat Text"/>
              </a:rPr>
              <a:t>linkedin.com/company/red-hat</a:t>
            </a:r>
            <a:endParaRPr sz="1100">
              <a:solidFill>
                <a:schemeClr val="lt1"/>
              </a:solidFill>
              <a:latin typeface="Red Hat Text"/>
              <a:ea typeface="Red Hat Text"/>
              <a:cs typeface="Red Hat Text"/>
              <a:sym typeface="Red Hat Text"/>
            </a:endParaRPr>
          </a:p>
        </p:txBody>
      </p:sp>
      <p:sp>
        <p:nvSpPr>
          <p:cNvPr id="131" name="Google Shape;131;p18"/>
          <p:cNvSpPr txBox="1"/>
          <p:nvPr/>
        </p:nvSpPr>
        <p:spPr>
          <a:xfrm>
            <a:off x="5970354" y="2075906"/>
            <a:ext cx="2245200" cy="3420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 sz="1100">
                <a:solidFill>
                  <a:schemeClr val="lt1"/>
                </a:solidFill>
                <a:latin typeface="Red Hat Text"/>
                <a:ea typeface="Red Hat Text"/>
                <a:cs typeface="Red Hat Text"/>
                <a:sym typeface="Red Hat Text"/>
              </a:rPr>
              <a:t>youtube.com/user/RedHatVideos</a:t>
            </a:r>
            <a:endParaRPr sz="1100">
              <a:solidFill>
                <a:schemeClr val="lt1"/>
              </a:solidFill>
              <a:latin typeface="Red Hat Text"/>
              <a:ea typeface="Red Hat Text"/>
              <a:cs typeface="Red Hat Text"/>
              <a:sym typeface="Red Hat Text"/>
            </a:endParaRPr>
          </a:p>
        </p:txBody>
      </p:sp>
      <p:sp>
        <p:nvSpPr>
          <p:cNvPr id="132" name="Google Shape;132;p18"/>
          <p:cNvSpPr txBox="1"/>
          <p:nvPr/>
        </p:nvSpPr>
        <p:spPr>
          <a:xfrm>
            <a:off x="5970354" y="2651944"/>
            <a:ext cx="2245200" cy="3420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 sz="1100">
                <a:solidFill>
                  <a:schemeClr val="lt1"/>
                </a:solidFill>
                <a:latin typeface="Red Hat Text"/>
                <a:ea typeface="Red Hat Text"/>
                <a:cs typeface="Red Hat Text"/>
                <a:sym typeface="Red Hat Text"/>
              </a:rPr>
              <a:t>facebook.com/redhatinc</a:t>
            </a:r>
            <a:endParaRPr sz="1100">
              <a:solidFill>
                <a:schemeClr val="lt1"/>
              </a:solidFill>
              <a:latin typeface="Red Hat Text"/>
              <a:ea typeface="Red Hat Text"/>
              <a:cs typeface="Red Hat Text"/>
              <a:sym typeface="Red Hat Text"/>
            </a:endParaRPr>
          </a:p>
        </p:txBody>
      </p:sp>
      <p:sp>
        <p:nvSpPr>
          <p:cNvPr id="133" name="Google Shape;133;p18"/>
          <p:cNvSpPr txBox="1"/>
          <p:nvPr/>
        </p:nvSpPr>
        <p:spPr>
          <a:xfrm>
            <a:off x="5970354" y="3227981"/>
            <a:ext cx="2245200" cy="3420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 sz="1100">
                <a:solidFill>
                  <a:schemeClr val="lt1"/>
                </a:solidFill>
                <a:latin typeface="Red Hat Text"/>
                <a:ea typeface="Red Hat Text"/>
                <a:cs typeface="Red Hat Text"/>
                <a:sym typeface="Red Hat Text"/>
              </a:rPr>
              <a:t>twitter.com/RedHat</a:t>
            </a:r>
            <a:endParaRPr sz="1100">
              <a:solidFill>
                <a:schemeClr val="lt1"/>
              </a:solidFill>
              <a:latin typeface="Red Hat Text"/>
              <a:ea typeface="Red Hat Text"/>
              <a:cs typeface="Red Hat Text"/>
              <a:sym typeface="Red Hat Text"/>
            </a:endParaRPr>
          </a:p>
        </p:txBody>
      </p:sp>
      <p:cxnSp>
        <p:nvCxnSpPr>
          <p:cNvPr id="134" name="Google Shape;134;p18"/>
          <p:cNvCxnSpPr/>
          <p:nvPr/>
        </p:nvCxnSpPr>
        <p:spPr>
          <a:xfrm rot="10800000">
            <a:off x="335831" y="-37"/>
            <a:ext cx="0" cy="1712100"/>
          </a:xfrm>
          <a:prstGeom prst="straightConnector1">
            <a:avLst/>
          </a:prstGeom>
          <a:noFill/>
          <a:ln cap="flat" cmpd="sng" w="9525">
            <a:solidFill>
              <a:srgbClr val="800000"/>
            </a:solidFill>
            <a:prstDash val="solid"/>
            <a:round/>
            <a:headEnd len="med" w="med" type="none"/>
            <a:tailEnd len="med" w="med" type="none"/>
          </a:ln>
        </p:spPr>
      </p:cxnSp>
      <p:cxnSp>
        <p:nvCxnSpPr>
          <p:cNvPr id="135" name="Google Shape;135;p18"/>
          <p:cNvCxnSpPr/>
          <p:nvPr/>
        </p:nvCxnSpPr>
        <p:spPr>
          <a:xfrm rot="10800000">
            <a:off x="335825" y="4800900"/>
            <a:ext cx="0" cy="342600"/>
          </a:xfrm>
          <a:prstGeom prst="straightConnector1">
            <a:avLst/>
          </a:prstGeom>
          <a:noFill/>
          <a:ln cap="flat" cmpd="sng" w="9525">
            <a:solidFill>
              <a:srgbClr val="800000"/>
            </a:solidFill>
            <a:prstDash val="solid"/>
            <a:round/>
            <a:headEnd len="med" w="med" type="none"/>
            <a:tailEnd len="med" w="med" type="none"/>
          </a:ln>
        </p:spPr>
      </p:cxnSp>
      <p:sp>
        <p:nvSpPr>
          <p:cNvPr id="136" name="Google Shape;136;p18"/>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Title">
  <p:cSld name="TITLE_2">
    <p:bg>
      <p:bgPr>
        <a:blipFill>
          <a:blip r:embed="rId2">
            <a:alphaModFix/>
          </a:blip>
          <a:stretch>
            <a:fillRect/>
          </a:stretch>
        </a:blipFill>
      </p:bgPr>
    </p:bg>
    <p:spTree>
      <p:nvGrpSpPr>
        <p:cNvPr id="137" name="Shape 137"/>
        <p:cNvGrpSpPr/>
        <p:nvPr/>
      </p:nvGrpSpPr>
      <p:grpSpPr>
        <a:xfrm>
          <a:off x="0" y="0"/>
          <a:ext cx="0" cy="0"/>
          <a:chOff x="0" y="0"/>
          <a:chExt cx="0" cy="0"/>
        </a:xfrm>
      </p:grpSpPr>
      <p:sp>
        <p:nvSpPr>
          <p:cNvPr id="138" name="Google Shape;138;p19"/>
          <p:cNvSpPr/>
          <p:nvPr/>
        </p:nvSpPr>
        <p:spPr>
          <a:xfrm>
            <a:off x="7212881" y="4409156"/>
            <a:ext cx="1931100" cy="7344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39" name="Google Shape;139;p19"/>
          <p:cNvSpPr txBox="1"/>
          <p:nvPr>
            <p:ph idx="1" type="subTitle"/>
          </p:nvPr>
        </p:nvSpPr>
        <p:spPr>
          <a:xfrm>
            <a:off x="1562794" y="2641369"/>
            <a:ext cx="5649900" cy="6858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Clr>
                <a:schemeClr val="lt1"/>
              </a:buClr>
              <a:buSzPts val="1800"/>
              <a:buNone/>
              <a:defRPr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40" name="Google Shape;140;p19"/>
          <p:cNvSpPr txBox="1"/>
          <p:nvPr>
            <p:ph type="title"/>
          </p:nvPr>
        </p:nvSpPr>
        <p:spPr>
          <a:xfrm>
            <a:off x="1562906" y="1307719"/>
            <a:ext cx="5649900" cy="1200300"/>
          </a:xfrm>
          <a:prstGeom prst="rect">
            <a:avLst/>
          </a:prstGeom>
        </p:spPr>
        <p:txBody>
          <a:bodyPr anchorCtr="0" anchor="b" bIns="0" lIns="0" spcFirstLastPara="1" rIns="0" wrap="square" tIns="0">
            <a:noAutofit/>
          </a:bodyPr>
          <a:lstStyle>
            <a:lvl1pPr lvl="0" rtl="0">
              <a:lnSpc>
                <a:spcPct val="105000"/>
              </a:lnSpc>
              <a:spcBef>
                <a:spcPts val="0"/>
              </a:spcBef>
              <a:spcAft>
                <a:spcPts val="0"/>
              </a:spcAft>
              <a:buNone/>
              <a:defRPr sz="3500">
                <a:solidFill>
                  <a:schemeClr val="lt1"/>
                </a:solidFill>
              </a:defRPr>
            </a:lvl1pPr>
            <a:lvl2pPr lvl="1" rtl="0">
              <a:lnSpc>
                <a:spcPct val="105000"/>
              </a:lnSpc>
              <a:spcBef>
                <a:spcPts val="0"/>
              </a:spcBef>
              <a:spcAft>
                <a:spcPts val="0"/>
              </a:spcAft>
              <a:buNone/>
              <a:defRPr sz="3500">
                <a:solidFill>
                  <a:schemeClr val="lt1"/>
                </a:solidFill>
              </a:defRPr>
            </a:lvl2pPr>
            <a:lvl3pPr lvl="2" rtl="0">
              <a:lnSpc>
                <a:spcPct val="105000"/>
              </a:lnSpc>
              <a:spcBef>
                <a:spcPts val="0"/>
              </a:spcBef>
              <a:spcAft>
                <a:spcPts val="0"/>
              </a:spcAft>
              <a:buNone/>
              <a:defRPr sz="3500">
                <a:solidFill>
                  <a:schemeClr val="lt1"/>
                </a:solidFill>
              </a:defRPr>
            </a:lvl3pPr>
            <a:lvl4pPr lvl="3" rtl="0">
              <a:lnSpc>
                <a:spcPct val="105000"/>
              </a:lnSpc>
              <a:spcBef>
                <a:spcPts val="0"/>
              </a:spcBef>
              <a:spcAft>
                <a:spcPts val="0"/>
              </a:spcAft>
              <a:buNone/>
              <a:defRPr sz="3500">
                <a:solidFill>
                  <a:schemeClr val="lt1"/>
                </a:solidFill>
              </a:defRPr>
            </a:lvl4pPr>
            <a:lvl5pPr lvl="4" rtl="0">
              <a:lnSpc>
                <a:spcPct val="105000"/>
              </a:lnSpc>
              <a:spcBef>
                <a:spcPts val="0"/>
              </a:spcBef>
              <a:spcAft>
                <a:spcPts val="0"/>
              </a:spcAft>
              <a:buNone/>
              <a:defRPr sz="3500">
                <a:solidFill>
                  <a:schemeClr val="lt1"/>
                </a:solidFill>
              </a:defRPr>
            </a:lvl5pPr>
            <a:lvl6pPr lvl="5" rtl="0">
              <a:lnSpc>
                <a:spcPct val="105000"/>
              </a:lnSpc>
              <a:spcBef>
                <a:spcPts val="0"/>
              </a:spcBef>
              <a:spcAft>
                <a:spcPts val="0"/>
              </a:spcAft>
              <a:buNone/>
              <a:defRPr sz="3500">
                <a:solidFill>
                  <a:schemeClr val="lt1"/>
                </a:solidFill>
              </a:defRPr>
            </a:lvl6pPr>
            <a:lvl7pPr lvl="6" rtl="0">
              <a:lnSpc>
                <a:spcPct val="105000"/>
              </a:lnSpc>
              <a:spcBef>
                <a:spcPts val="0"/>
              </a:spcBef>
              <a:spcAft>
                <a:spcPts val="0"/>
              </a:spcAft>
              <a:buNone/>
              <a:defRPr sz="3500">
                <a:solidFill>
                  <a:schemeClr val="lt1"/>
                </a:solidFill>
              </a:defRPr>
            </a:lvl7pPr>
            <a:lvl8pPr lvl="7" rtl="0">
              <a:lnSpc>
                <a:spcPct val="105000"/>
              </a:lnSpc>
              <a:spcBef>
                <a:spcPts val="0"/>
              </a:spcBef>
              <a:spcAft>
                <a:spcPts val="0"/>
              </a:spcAft>
              <a:buNone/>
              <a:defRPr sz="3500">
                <a:solidFill>
                  <a:schemeClr val="lt1"/>
                </a:solidFill>
              </a:defRPr>
            </a:lvl8pPr>
            <a:lvl9pPr lvl="8" rtl="0">
              <a:lnSpc>
                <a:spcPct val="105000"/>
              </a:lnSpc>
              <a:spcBef>
                <a:spcPts val="0"/>
              </a:spcBef>
              <a:spcAft>
                <a:spcPts val="0"/>
              </a:spcAft>
              <a:buNone/>
              <a:defRPr sz="3500">
                <a:solidFill>
                  <a:schemeClr val="lt1"/>
                </a:solidFill>
              </a:defRPr>
            </a:lvl9pPr>
          </a:lstStyle>
          <a:p/>
        </p:txBody>
      </p:sp>
      <p:sp>
        <p:nvSpPr>
          <p:cNvPr id="141" name="Google Shape;141;p19"/>
          <p:cNvSpPr txBox="1"/>
          <p:nvPr>
            <p:ph idx="2" type="subTitle"/>
          </p:nvPr>
        </p:nvSpPr>
        <p:spPr>
          <a:xfrm>
            <a:off x="1562794" y="3511275"/>
            <a:ext cx="1530300" cy="454200"/>
          </a:xfrm>
          <a:prstGeom prst="rect">
            <a:avLst/>
          </a:prstGeom>
        </p:spPr>
        <p:txBody>
          <a:bodyPr anchorCtr="0" anchor="t" bIns="0" lIns="0" spcFirstLastPara="1" rIns="0" wrap="square" tIns="0">
            <a:noAutofit/>
          </a:bodyPr>
          <a:lstStyle>
            <a:lvl1pPr lvl="0" rtl="0">
              <a:lnSpc>
                <a:spcPct val="135000"/>
              </a:lnSpc>
              <a:spcBef>
                <a:spcPts val="0"/>
              </a:spcBef>
              <a:spcAft>
                <a:spcPts val="0"/>
              </a:spcAft>
              <a:buClr>
                <a:schemeClr val="lt1"/>
              </a:buClr>
              <a:buSzPts val="900"/>
              <a:buNone/>
              <a:defRPr sz="900">
                <a:solidFill>
                  <a:schemeClr val="lt1"/>
                </a:solidFill>
              </a:defRPr>
            </a:lvl1pPr>
            <a:lvl2pPr lvl="1" rtl="0">
              <a:lnSpc>
                <a:spcPct val="135000"/>
              </a:lnSpc>
              <a:spcBef>
                <a:spcPts val="0"/>
              </a:spcBef>
              <a:spcAft>
                <a:spcPts val="0"/>
              </a:spcAft>
              <a:buClr>
                <a:schemeClr val="lt1"/>
              </a:buClr>
              <a:buSzPts val="900"/>
              <a:buNone/>
              <a:defRPr sz="900">
                <a:solidFill>
                  <a:schemeClr val="lt1"/>
                </a:solidFill>
              </a:defRPr>
            </a:lvl2pPr>
            <a:lvl3pPr lvl="2" rtl="0">
              <a:lnSpc>
                <a:spcPct val="135000"/>
              </a:lnSpc>
              <a:spcBef>
                <a:spcPts val="0"/>
              </a:spcBef>
              <a:spcAft>
                <a:spcPts val="0"/>
              </a:spcAft>
              <a:buClr>
                <a:schemeClr val="lt1"/>
              </a:buClr>
              <a:buSzPts val="900"/>
              <a:buNone/>
              <a:defRPr sz="900">
                <a:solidFill>
                  <a:schemeClr val="lt1"/>
                </a:solidFill>
              </a:defRPr>
            </a:lvl3pPr>
            <a:lvl4pPr lvl="3" rtl="0">
              <a:lnSpc>
                <a:spcPct val="135000"/>
              </a:lnSpc>
              <a:spcBef>
                <a:spcPts val="0"/>
              </a:spcBef>
              <a:spcAft>
                <a:spcPts val="0"/>
              </a:spcAft>
              <a:buClr>
                <a:schemeClr val="lt1"/>
              </a:buClr>
              <a:buSzPts val="900"/>
              <a:buNone/>
              <a:defRPr sz="900">
                <a:solidFill>
                  <a:schemeClr val="lt1"/>
                </a:solidFill>
              </a:defRPr>
            </a:lvl4pPr>
            <a:lvl5pPr lvl="4" rtl="0">
              <a:lnSpc>
                <a:spcPct val="135000"/>
              </a:lnSpc>
              <a:spcBef>
                <a:spcPts val="0"/>
              </a:spcBef>
              <a:spcAft>
                <a:spcPts val="0"/>
              </a:spcAft>
              <a:buClr>
                <a:schemeClr val="lt1"/>
              </a:buClr>
              <a:buSzPts val="900"/>
              <a:buNone/>
              <a:defRPr sz="900">
                <a:solidFill>
                  <a:schemeClr val="lt1"/>
                </a:solidFill>
              </a:defRPr>
            </a:lvl5pPr>
            <a:lvl6pPr lvl="5" rtl="0">
              <a:lnSpc>
                <a:spcPct val="135000"/>
              </a:lnSpc>
              <a:spcBef>
                <a:spcPts val="0"/>
              </a:spcBef>
              <a:spcAft>
                <a:spcPts val="0"/>
              </a:spcAft>
              <a:buClr>
                <a:schemeClr val="lt1"/>
              </a:buClr>
              <a:buSzPts val="900"/>
              <a:buNone/>
              <a:defRPr sz="900">
                <a:solidFill>
                  <a:schemeClr val="lt1"/>
                </a:solidFill>
              </a:defRPr>
            </a:lvl6pPr>
            <a:lvl7pPr lvl="6" rtl="0">
              <a:lnSpc>
                <a:spcPct val="135000"/>
              </a:lnSpc>
              <a:spcBef>
                <a:spcPts val="0"/>
              </a:spcBef>
              <a:spcAft>
                <a:spcPts val="0"/>
              </a:spcAft>
              <a:buClr>
                <a:schemeClr val="lt1"/>
              </a:buClr>
              <a:buSzPts val="900"/>
              <a:buNone/>
              <a:defRPr sz="900">
                <a:solidFill>
                  <a:schemeClr val="lt1"/>
                </a:solidFill>
              </a:defRPr>
            </a:lvl7pPr>
            <a:lvl8pPr lvl="7" rtl="0">
              <a:lnSpc>
                <a:spcPct val="135000"/>
              </a:lnSpc>
              <a:spcBef>
                <a:spcPts val="0"/>
              </a:spcBef>
              <a:spcAft>
                <a:spcPts val="0"/>
              </a:spcAft>
              <a:buClr>
                <a:schemeClr val="lt1"/>
              </a:buClr>
              <a:buSzPts val="900"/>
              <a:buNone/>
              <a:defRPr sz="900">
                <a:solidFill>
                  <a:schemeClr val="lt1"/>
                </a:solidFill>
              </a:defRPr>
            </a:lvl8pPr>
            <a:lvl9pPr lvl="8" rtl="0">
              <a:lnSpc>
                <a:spcPct val="135000"/>
              </a:lnSpc>
              <a:spcBef>
                <a:spcPts val="0"/>
              </a:spcBef>
              <a:spcAft>
                <a:spcPts val="0"/>
              </a:spcAft>
              <a:buClr>
                <a:schemeClr val="lt1"/>
              </a:buClr>
              <a:buSzPts val="900"/>
              <a:buNone/>
              <a:defRPr sz="900">
                <a:solidFill>
                  <a:schemeClr val="lt1"/>
                </a:solidFill>
              </a:defRPr>
            </a:lvl9pPr>
          </a:lstStyle>
          <a:p/>
        </p:txBody>
      </p:sp>
      <p:sp>
        <p:nvSpPr>
          <p:cNvPr id="142" name="Google Shape;142;p19"/>
          <p:cNvSpPr txBox="1"/>
          <p:nvPr>
            <p:ph idx="3" type="subTitle"/>
          </p:nvPr>
        </p:nvSpPr>
        <p:spPr>
          <a:xfrm>
            <a:off x="3353888" y="3511275"/>
            <a:ext cx="1530300" cy="454200"/>
          </a:xfrm>
          <a:prstGeom prst="rect">
            <a:avLst/>
          </a:prstGeom>
        </p:spPr>
        <p:txBody>
          <a:bodyPr anchorCtr="0" anchor="t" bIns="0" lIns="0" spcFirstLastPara="1" rIns="0" wrap="square" tIns="0">
            <a:noAutofit/>
          </a:bodyPr>
          <a:lstStyle>
            <a:lvl1pPr lvl="0" rtl="0">
              <a:lnSpc>
                <a:spcPct val="135000"/>
              </a:lnSpc>
              <a:spcBef>
                <a:spcPts val="0"/>
              </a:spcBef>
              <a:spcAft>
                <a:spcPts val="0"/>
              </a:spcAft>
              <a:buClr>
                <a:schemeClr val="lt1"/>
              </a:buClr>
              <a:buSzPts val="900"/>
              <a:buNone/>
              <a:defRPr sz="900">
                <a:solidFill>
                  <a:schemeClr val="lt1"/>
                </a:solidFill>
              </a:defRPr>
            </a:lvl1pPr>
            <a:lvl2pPr lvl="1" rtl="0">
              <a:lnSpc>
                <a:spcPct val="135000"/>
              </a:lnSpc>
              <a:spcBef>
                <a:spcPts val="0"/>
              </a:spcBef>
              <a:spcAft>
                <a:spcPts val="0"/>
              </a:spcAft>
              <a:buClr>
                <a:schemeClr val="lt1"/>
              </a:buClr>
              <a:buSzPts val="900"/>
              <a:buNone/>
              <a:defRPr sz="900">
                <a:solidFill>
                  <a:schemeClr val="lt1"/>
                </a:solidFill>
              </a:defRPr>
            </a:lvl2pPr>
            <a:lvl3pPr lvl="2" rtl="0">
              <a:lnSpc>
                <a:spcPct val="135000"/>
              </a:lnSpc>
              <a:spcBef>
                <a:spcPts val="0"/>
              </a:spcBef>
              <a:spcAft>
                <a:spcPts val="0"/>
              </a:spcAft>
              <a:buClr>
                <a:schemeClr val="lt1"/>
              </a:buClr>
              <a:buSzPts val="900"/>
              <a:buNone/>
              <a:defRPr sz="900">
                <a:solidFill>
                  <a:schemeClr val="lt1"/>
                </a:solidFill>
              </a:defRPr>
            </a:lvl3pPr>
            <a:lvl4pPr lvl="3" rtl="0">
              <a:lnSpc>
                <a:spcPct val="135000"/>
              </a:lnSpc>
              <a:spcBef>
                <a:spcPts val="0"/>
              </a:spcBef>
              <a:spcAft>
                <a:spcPts val="0"/>
              </a:spcAft>
              <a:buClr>
                <a:schemeClr val="lt1"/>
              </a:buClr>
              <a:buSzPts val="900"/>
              <a:buNone/>
              <a:defRPr sz="900">
                <a:solidFill>
                  <a:schemeClr val="lt1"/>
                </a:solidFill>
              </a:defRPr>
            </a:lvl4pPr>
            <a:lvl5pPr lvl="4" rtl="0">
              <a:lnSpc>
                <a:spcPct val="135000"/>
              </a:lnSpc>
              <a:spcBef>
                <a:spcPts val="0"/>
              </a:spcBef>
              <a:spcAft>
                <a:spcPts val="0"/>
              </a:spcAft>
              <a:buClr>
                <a:schemeClr val="lt1"/>
              </a:buClr>
              <a:buSzPts val="900"/>
              <a:buNone/>
              <a:defRPr sz="900">
                <a:solidFill>
                  <a:schemeClr val="lt1"/>
                </a:solidFill>
              </a:defRPr>
            </a:lvl5pPr>
            <a:lvl6pPr lvl="5" rtl="0">
              <a:lnSpc>
                <a:spcPct val="135000"/>
              </a:lnSpc>
              <a:spcBef>
                <a:spcPts val="0"/>
              </a:spcBef>
              <a:spcAft>
                <a:spcPts val="0"/>
              </a:spcAft>
              <a:buClr>
                <a:schemeClr val="lt1"/>
              </a:buClr>
              <a:buSzPts val="900"/>
              <a:buNone/>
              <a:defRPr sz="900">
                <a:solidFill>
                  <a:schemeClr val="lt1"/>
                </a:solidFill>
              </a:defRPr>
            </a:lvl6pPr>
            <a:lvl7pPr lvl="6" rtl="0">
              <a:lnSpc>
                <a:spcPct val="135000"/>
              </a:lnSpc>
              <a:spcBef>
                <a:spcPts val="0"/>
              </a:spcBef>
              <a:spcAft>
                <a:spcPts val="0"/>
              </a:spcAft>
              <a:buClr>
                <a:schemeClr val="lt1"/>
              </a:buClr>
              <a:buSzPts val="900"/>
              <a:buNone/>
              <a:defRPr sz="900">
                <a:solidFill>
                  <a:schemeClr val="lt1"/>
                </a:solidFill>
              </a:defRPr>
            </a:lvl7pPr>
            <a:lvl8pPr lvl="7" rtl="0">
              <a:lnSpc>
                <a:spcPct val="135000"/>
              </a:lnSpc>
              <a:spcBef>
                <a:spcPts val="0"/>
              </a:spcBef>
              <a:spcAft>
                <a:spcPts val="0"/>
              </a:spcAft>
              <a:buClr>
                <a:schemeClr val="lt1"/>
              </a:buClr>
              <a:buSzPts val="900"/>
              <a:buNone/>
              <a:defRPr sz="900">
                <a:solidFill>
                  <a:schemeClr val="lt1"/>
                </a:solidFill>
              </a:defRPr>
            </a:lvl8pPr>
            <a:lvl9pPr lvl="8" rtl="0">
              <a:lnSpc>
                <a:spcPct val="135000"/>
              </a:lnSpc>
              <a:spcBef>
                <a:spcPts val="0"/>
              </a:spcBef>
              <a:spcAft>
                <a:spcPts val="0"/>
              </a:spcAft>
              <a:buClr>
                <a:schemeClr val="lt1"/>
              </a:buClr>
              <a:buSzPts val="900"/>
              <a:buNone/>
              <a:defRPr sz="900">
                <a:solidFill>
                  <a:schemeClr val="lt1"/>
                </a:solidFill>
              </a:defRPr>
            </a:lvl9pPr>
          </a:lstStyle>
          <a:p/>
        </p:txBody>
      </p:sp>
      <p:pic>
        <p:nvPicPr>
          <p:cNvPr id="143" name="Google Shape;143;p19"/>
          <p:cNvPicPr preferRelativeResize="0"/>
          <p:nvPr/>
        </p:nvPicPr>
        <p:blipFill>
          <a:blip r:embed="rId3">
            <a:alphaModFix/>
          </a:blip>
          <a:stretch>
            <a:fillRect/>
          </a:stretch>
        </p:blipFill>
        <p:spPr>
          <a:xfrm>
            <a:off x="7580138" y="4652989"/>
            <a:ext cx="1185206" cy="279575"/>
          </a:xfrm>
          <a:prstGeom prst="rect">
            <a:avLst/>
          </a:prstGeom>
          <a:noFill/>
          <a:ln>
            <a:noFill/>
          </a:ln>
        </p:spPr>
      </p:pic>
      <p:cxnSp>
        <p:nvCxnSpPr>
          <p:cNvPr id="144" name="Google Shape;144;p19"/>
          <p:cNvCxnSpPr/>
          <p:nvPr/>
        </p:nvCxnSpPr>
        <p:spPr>
          <a:xfrm rot="10800000">
            <a:off x="335825" y="4800900"/>
            <a:ext cx="0" cy="342600"/>
          </a:xfrm>
          <a:prstGeom prst="straightConnector1">
            <a:avLst/>
          </a:prstGeom>
          <a:noFill/>
          <a:ln cap="flat" cmpd="sng" w="9525">
            <a:solidFill>
              <a:srgbClr val="EE0000"/>
            </a:solidFill>
            <a:prstDash val="solid"/>
            <a:round/>
            <a:headEnd len="med" w="med" type="none"/>
            <a:tailEnd len="med" w="med" type="none"/>
          </a:ln>
        </p:spPr>
      </p:cxnSp>
      <p:sp>
        <p:nvSpPr>
          <p:cNvPr id="145" name="Google Shape;145;p19"/>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closing">
  <p:cSld name="TITLE_1_1">
    <p:bg>
      <p:bgPr>
        <a:blipFill>
          <a:blip r:embed="rId2">
            <a:alphaModFix/>
          </a:blip>
          <a:stretch>
            <a:fillRect/>
          </a:stretch>
        </a:blipFill>
      </p:bgPr>
    </p:bg>
    <p:spTree>
      <p:nvGrpSpPr>
        <p:cNvPr id="146" name="Shape 146"/>
        <p:cNvGrpSpPr/>
        <p:nvPr/>
      </p:nvGrpSpPr>
      <p:grpSpPr>
        <a:xfrm>
          <a:off x="0" y="0"/>
          <a:ext cx="0" cy="0"/>
          <a:chOff x="0" y="0"/>
          <a:chExt cx="0" cy="0"/>
        </a:xfrm>
      </p:grpSpPr>
      <p:sp>
        <p:nvSpPr>
          <p:cNvPr id="147" name="Google Shape;147;p20"/>
          <p:cNvSpPr/>
          <p:nvPr/>
        </p:nvSpPr>
        <p:spPr>
          <a:xfrm>
            <a:off x="7212881" y="4409156"/>
            <a:ext cx="1931100" cy="7344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48" name="Google Shape;148;p20"/>
          <p:cNvSpPr txBox="1"/>
          <p:nvPr>
            <p:ph idx="1" type="subTitle"/>
          </p:nvPr>
        </p:nvSpPr>
        <p:spPr>
          <a:xfrm>
            <a:off x="1562794" y="2256319"/>
            <a:ext cx="3109800" cy="1143600"/>
          </a:xfrm>
          <a:prstGeom prst="rect">
            <a:avLst/>
          </a:prstGeom>
        </p:spPr>
        <p:txBody>
          <a:bodyPr anchorCtr="0" anchor="t" bIns="0" lIns="0" spcFirstLastPara="1" rIns="0" wrap="square" tIns="0">
            <a:noAutofit/>
          </a:bodyPr>
          <a:lstStyle>
            <a:lvl1pPr lvl="0" rtl="0">
              <a:lnSpc>
                <a:spcPct val="180000"/>
              </a:lnSpc>
              <a:spcBef>
                <a:spcPts val="0"/>
              </a:spcBef>
              <a:spcAft>
                <a:spcPts val="0"/>
              </a:spcAft>
              <a:buClr>
                <a:schemeClr val="lt1"/>
              </a:buClr>
              <a:buSzPts val="1100"/>
              <a:buNone/>
              <a:defRPr sz="1100">
                <a:solidFill>
                  <a:schemeClr val="lt1"/>
                </a:solidFill>
              </a:defRPr>
            </a:lvl1pPr>
            <a:lvl2pPr lvl="1" rtl="0">
              <a:lnSpc>
                <a:spcPct val="180000"/>
              </a:lnSpc>
              <a:spcBef>
                <a:spcPts val="0"/>
              </a:spcBef>
              <a:spcAft>
                <a:spcPts val="0"/>
              </a:spcAft>
              <a:buClr>
                <a:schemeClr val="lt1"/>
              </a:buClr>
              <a:buSzPts val="1100"/>
              <a:buNone/>
              <a:defRPr sz="1100">
                <a:solidFill>
                  <a:schemeClr val="lt1"/>
                </a:solidFill>
              </a:defRPr>
            </a:lvl2pPr>
            <a:lvl3pPr lvl="2" rtl="0">
              <a:lnSpc>
                <a:spcPct val="180000"/>
              </a:lnSpc>
              <a:spcBef>
                <a:spcPts val="0"/>
              </a:spcBef>
              <a:spcAft>
                <a:spcPts val="0"/>
              </a:spcAft>
              <a:buClr>
                <a:schemeClr val="lt1"/>
              </a:buClr>
              <a:buSzPts val="1100"/>
              <a:buNone/>
              <a:defRPr sz="1100">
                <a:solidFill>
                  <a:schemeClr val="lt1"/>
                </a:solidFill>
              </a:defRPr>
            </a:lvl3pPr>
            <a:lvl4pPr lvl="3" rtl="0">
              <a:lnSpc>
                <a:spcPct val="180000"/>
              </a:lnSpc>
              <a:spcBef>
                <a:spcPts val="0"/>
              </a:spcBef>
              <a:spcAft>
                <a:spcPts val="0"/>
              </a:spcAft>
              <a:buClr>
                <a:schemeClr val="lt1"/>
              </a:buClr>
              <a:buSzPts val="1100"/>
              <a:buNone/>
              <a:defRPr sz="1100">
                <a:solidFill>
                  <a:schemeClr val="lt1"/>
                </a:solidFill>
              </a:defRPr>
            </a:lvl4pPr>
            <a:lvl5pPr lvl="4" rtl="0">
              <a:lnSpc>
                <a:spcPct val="180000"/>
              </a:lnSpc>
              <a:spcBef>
                <a:spcPts val="0"/>
              </a:spcBef>
              <a:spcAft>
                <a:spcPts val="0"/>
              </a:spcAft>
              <a:buClr>
                <a:schemeClr val="lt1"/>
              </a:buClr>
              <a:buSzPts val="1100"/>
              <a:buNone/>
              <a:defRPr sz="1100">
                <a:solidFill>
                  <a:schemeClr val="lt1"/>
                </a:solidFill>
              </a:defRPr>
            </a:lvl5pPr>
            <a:lvl6pPr lvl="5" rtl="0">
              <a:lnSpc>
                <a:spcPct val="180000"/>
              </a:lnSpc>
              <a:spcBef>
                <a:spcPts val="0"/>
              </a:spcBef>
              <a:spcAft>
                <a:spcPts val="0"/>
              </a:spcAft>
              <a:buClr>
                <a:schemeClr val="lt1"/>
              </a:buClr>
              <a:buSzPts val="1100"/>
              <a:buNone/>
              <a:defRPr sz="1100">
                <a:solidFill>
                  <a:schemeClr val="lt1"/>
                </a:solidFill>
              </a:defRPr>
            </a:lvl6pPr>
            <a:lvl7pPr lvl="6" rtl="0">
              <a:lnSpc>
                <a:spcPct val="180000"/>
              </a:lnSpc>
              <a:spcBef>
                <a:spcPts val="0"/>
              </a:spcBef>
              <a:spcAft>
                <a:spcPts val="0"/>
              </a:spcAft>
              <a:buClr>
                <a:schemeClr val="lt1"/>
              </a:buClr>
              <a:buSzPts val="1100"/>
              <a:buNone/>
              <a:defRPr sz="1100">
                <a:solidFill>
                  <a:schemeClr val="lt1"/>
                </a:solidFill>
              </a:defRPr>
            </a:lvl7pPr>
            <a:lvl8pPr lvl="7" rtl="0">
              <a:lnSpc>
                <a:spcPct val="180000"/>
              </a:lnSpc>
              <a:spcBef>
                <a:spcPts val="0"/>
              </a:spcBef>
              <a:spcAft>
                <a:spcPts val="0"/>
              </a:spcAft>
              <a:buClr>
                <a:schemeClr val="lt1"/>
              </a:buClr>
              <a:buSzPts val="1100"/>
              <a:buNone/>
              <a:defRPr sz="1100">
                <a:solidFill>
                  <a:schemeClr val="lt1"/>
                </a:solidFill>
              </a:defRPr>
            </a:lvl8pPr>
            <a:lvl9pPr lvl="8" rtl="0">
              <a:lnSpc>
                <a:spcPct val="180000"/>
              </a:lnSpc>
              <a:spcBef>
                <a:spcPts val="0"/>
              </a:spcBef>
              <a:spcAft>
                <a:spcPts val="0"/>
              </a:spcAft>
              <a:buClr>
                <a:schemeClr val="lt1"/>
              </a:buClr>
              <a:buSzPts val="1100"/>
              <a:buNone/>
              <a:defRPr sz="1100">
                <a:solidFill>
                  <a:schemeClr val="lt1"/>
                </a:solidFill>
              </a:defRPr>
            </a:lvl9pPr>
          </a:lstStyle>
          <a:p/>
        </p:txBody>
      </p:sp>
      <p:sp>
        <p:nvSpPr>
          <p:cNvPr id="149" name="Google Shape;149;p20"/>
          <p:cNvSpPr txBox="1"/>
          <p:nvPr>
            <p:ph type="title"/>
          </p:nvPr>
        </p:nvSpPr>
        <p:spPr>
          <a:xfrm>
            <a:off x="1562906" y="426469"/>
            <a:ext cx="3678900" cy="1489200"/>
          </a:xfrm>
          <a:prstGeom prst="rect">
            <a:avLst/>
          </a:prstGeom>
        </p:spPr>
        <p:txBody>
          <a:bodyPr anchorCtr="0" anchor="b" bIns="0" lIns="0" spcFirstLastPara="1" rIns="0" wrap="square" tIns="0">
            <a:noAutofit/>
          </a:bodyPr>
          <a:lstStyle>
            <a:lvl1pPr lvl="0" rtl="0">
              <a:lnSpc>
                <a:spcPct val="105000"/>
              </a:lnSpc>
              <a:spcBef>
                <a:spcPts val="0"/>
              </a:spcBef>
              <a:spcAft>
                <a:spcPts val="0"/>
              </a:spcAft>
              <a:buNone/>
              <a:defRPr sz="5300">
                <a:solidFill>
                  <a:schemeClr val="lt1"/>
                </a:solidFill>
              </a:defRPr>
            </a:lvl1pPr>
            <a:lvl2pPr lvl="1" rtl="0">
              <a:lnSpc>
                <a:spcPct val="105000"/>
              </a:lnSpc>
              <a:spcBef>
                <a:spcPts val="0"/>
              </a:spcBef>
              <a:spcAft>
                <a:spcPts val="0"/>
              </a:spcAft>
              <a:buNone/>
              <a:defRPr sz="5300">
                <a:solidFill>
                  <a:schemeClr val="lt1"/>
                </a:solidFill>
              </a:defRPr>
            </a:lvl2pPr>
            <a:lvl3pPr lvl="2" rtl="0">
              <a:lnSpc>
                <a:spcPct val="105000"/>
              </a:lnSpc>
              <a:spcBef>
                <a:spcPts val="0"/>
              </a:spcBef>
              <a:spcAft>
                <a:spcPts val="0"/>
              </a:spcAft>
              <a:buNone/>
              <a:defRPr sz="5300">
                <a:solidFill>
                  <a:schemeClr val="lt1"/>
                </a:solidFill>
              </a:defRPr>
            </a:lvl3pPr>
            <a:lvl4pPr lvl="3" rtl="0">
              <a:lnSpc>
                <a:spcPct val="105000"/>
              </a:lnSpc>
              <a:spcBef>
                <a:spcPts val="0"/>
              </a:spcBef>
              <a:spcAft>
                <a:spcPts val="0"/>
              </a:spcAft>
              <a:buNone/>
              <a:defRPr sz="5300">
                <a:solidFill>
                  <a:schemeClr val="lt1"/>
                </a:solidFill>
              </a:defRPr>
            </a:lvl4pPr>
            <a:lvl5pPr lvl="4" rtl="0">
              <a:lnSpc>
                <a:spcPct val="105000"/>
              </a:lnSpc>
              <a:spcBef>
                <a:spcPts val="0"/>
              </a:spcBef>
              <a:spcAft>
                <a:spcPts val="0"/>
              </a:spcAft>
              <a:buNone/>
              <a:defRPr sz="5300">
                <a:solidFill>
                  <a:schemeClr val="lt1"/>
                </a:solidFill>
              </a:defRPr>
            </a:lvl5pPr>
            <a:lvl6pPr lvl="5" rtl="0">
              <a:lnSpc>
                <a:spcPct val="105000"/>
              </a:lnSpc>
              <a:spcBef>
                <a:spcPts val="0"/>
              </a:spcBef>
              <a:spcAft>
                <a:spcPts val="0"/>
              </a:spcAft>
              <a:buNone/>
              <a:defRPr sz="5300">
                <a:solidFill>
                  <a:schemeClr val="lt1"/>
                </a:solidFill>
              </a:defRPr>
            </a:lvl6pPr>
            <a:lvl7pPr lvl="6" rtl="0">
              <a:lnSpc>
                <a:spcPct val="105000"/>
              </a:lnSpc>
              <a:spcBef>
                <a:spcPts val="0"/>
              </a:spcBef>
              <a:spcAft>
                <a:spcPts val="0"/>
              </a:spcAft>
              <a:buNone/>
              <a:defRPr sz="5300">
                <a:solidFill>
                  <a:schemeClr val="lt1"/>
                </a:solidFill>
              </a:defRPr>
            </a:lvl7pPr>
            <a:lvl8pPr lvl="7" rtl="0">
              <a:lnSpc>
                <a:spcPct val="105000"/>
              </a:lnSpc>
              <a:spcBef>
                <a:spcPts val="0"/>
              </a:spcBef>
              <a:spcAft>
                <a:spcPts val="0"/>
              </a:spcAft>
              <a:buNone/>
              <a:defRPr sz="5300">
                <a:solidFill>
                  <a:schemeClr val="lt1"/>
                </a:solidFill>
              </a:defRPr>
            </a:lvl8pPr>
            <a:lvl9pPr lvl="8" rtl="0">
              <a:lnSpc>
                <a:spcPct val="105000"/>
              </a:lnSpc>
              <a:spcBef>
                <a:spcPts val="0"/>
              </a:spcBef>
              <a:spcAft>
                <a:spcPts val="0"/>
              </a:spcAft>
              <a:buNone/>
              <a:defRPr sz="5300">
                <a:solidFill>
                  <a:schemeClr val="lt1"/>
                </a:solidFill>
              </a:defRPr>
            </a:lvl9pPr>
          </a:lstStyle>
          <a:p/>
        </p:txBody>
      </p:sp>
      <p:pic>
        <p:nvPicPr>
          <p:cNvPr id="150" name="Google Shape;150;p20"/>
          <p:cNvPicPr preferRelativeResize="0"/>
          <p:nvPr/>
        </p:nvPicPr>
        <p:blipFill>
          <a:blip r:embed="rId3">
            <a:alphaModFix/>
          </a:blip>
          <a:stretch>
            <a:fillRect/>
          </a:stretch>
        </p:blipFill>
        <p:spPr>
          <a:xfrm>
            <a:off x="7580138" y="4652989"/>
            <a:ext cx="1185206" cy="279575"/>
          </a:xfrm>
          <a:prstGeom prst="rect">
            <a:avLst/>
          </a:prstGeom>
          <a:noFill/>
          <a:ln>
            <a:noFill/>
          </a:ln>
        </p:spPr>
      </p:pic>
      <p:sp>
        <p:nvSpPr>
          <p:cNvPr id="151" name="Google Shape;151;p20"/>
          <p:cNvSpPr txBox="1"/>
          <p:nvPr/>
        </p:nvSpPr>
        <p:spPr>
          <a:xfrm>
            <a:off x="5970354" y="1499869"/>
            <a:ext cx="2245200" cy="3420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 sz="1100">
                <a:solidFill>
                  <a:schemeClr val="lt1"/>
                </a:solidFill>
                <a:latin typeface="Red Hat Text"/>
                <a:ea typeface="Red Hat Text"/>
                <a:cs typeface="Red Hat Text"/>
                <a:sym typeface="Red Hat Text"/>
              </a:rPr>
              <a:t>linkedin.com/company/red-hat</a:t>
            </a:r>
            <a:endParaRPr sz="1100">
              <a:solidFill>
                <a:schemeClr val="lt1"/>
              </a:solidFill>
              <a:latin typeface="Red Hat Text"/>
              <a:ea typeface="Red Hat Text"/>
              <a:cs typeface="Red Hat Text"/>
              <a:sym typeface="Red Hat Text"/>
            </a:endParaRPr>
          </a:p>
        </p:txBody>
      </p:sp>
      <p:sp>
        <p:nvSpPr>
          <p:cNvPr id="152" name="Google Shape;152;p20"/>
          <p:cNvSpPr txBox="1"/>
          <p:nvPr/>
        </p:nvSpPr>
        <p:spPr>
          <a:xfrm>
            <a:off x="5970354" y="2075906"/>
            <a:ext cx="2245200" cy="3420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 sz="1100">
                <a:solidFill>
                  <a:schemeClr val="lt1"/>
                </a:solidFill>
                <a:latin typeface="Red Hat Text"/>
                <a:ea typeface="Red Hat Text"/>
                <a:cs typeface="Red Hat Text"/>
                <a:sym typeface="Red Hat Text"/>
              </a:rPr>
              <a:t>youtube.com/user/RedHatVideos</a:t>
            </a:r>
            <a:endParaRPr sz="1100">
              <a:solidFill>
                <a:schemeClr val="lt1"/>
              </a:solidFill>
              <a:latin typeface="Red Hat Text"/>
              <a:ea typeface="Red Hat Text"/>
              <a:cs typeface="Red Hat Text"/>
              <a:sym typeface="Red Hat Text"/>
            </a:endParaRPr>
          </a:p>
        </p:txBody>
      </p:sp>
      <p:sp>
        <p:nvSpPr>
          <p:cNvPr id="153" name="Google Shape;153;p20"/>
          <p:cNvSpPr txBox="1"/>
          <p:nvPr/>
        </p:nvSpPr>
        <p:spPr>
          <a:xfrm>
            <a:off x="5970354" y="2651944"/>
            <a:ext cx="2245200" cy="3420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 sz="1100">
                <a:solidFill>
                  <a:schemeClr val="lt1"/>
                </a:solidFill>
                <a:latin typeface="Red Hat Text"/>
                <a:ea typeface="Red Hat Text"/>
                <a:cs typeface="Red Hat Text"/>
                <a:sym typeface="Red Hat Text"/>
              </a:rPr>
              <a:t>facebook.com/redhatinc</a:t>
            </a:r>
            <a:endParaRPr sz="1100">
              <a:solidFill>
                <a:schemeClr val="lt1"/>
              </a:solidFill>
              <a:latin typeface="Red Hat Text"/>
              <a:ea typeface="Red Hat Text"/>
              <a:cs typeface="Red Hat Text"/>
              <a:sym typeface="Red Hat Text"/>
            </a:endParaRPr>
          </a:p>
        </p:txBody>
      </p:sp>
      <p:sp>
        <p:nvSpPr>
          <p:cNvPr id="154" name="Google Shape;154;p20"/>
          <p:cNvSpPr txBox="1"/>
          <p:nvPr/>
        </p:nvSpPr>
        <p:spPr>
          <a:xfrm>
            <a:off x="5970354" y="3227981"/>
            <a:ext cx="2245200" cy="3420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 sz="1100">
                <a:solidFill>
                  <a:schemeClr val="lt1"/>
                </a:solidFill>
                <a:latin typeface="Red Hat Text"/>
                <a:ea typeface="Red Hat Text"/>
                <a:cs typeface="Red Hat Text"/>
                <a:sym typeface="Red Hat Text"/>
              </a:rPr>
              <a:t>twitter.com/RedHat</a:t>
            </a:r>
            <a:endParaRPr sz="1100">
              <a:solidFill>
                <a:schemeClr val="lt1"/>
              </a:solidFill>
              <a:latin typeface="Red Hat Text"/>
              <a:ea typeface="Red Hat Text"/>
              <a:cs typeface="Red Hat Text"/>
              <a:sym typeface="Red Hat Text"/>
            </a:endParaRPr>
          </a:p>
        </p:txBody>
      </p:sp>
      <p:cxnSp>
        <p:nvCxnSpPr>
          <p:cNvPr id="155" name="Google Shape;155;p20"/>
          <p:cNvCxnSpPr/>
          <p:nvPr/>
        </p:nvCxnSpPr>
        <p:spPr>
          <a:xfrm rot="10800000">
            <a:off x="335831" y="-37"/>
            <a:ext cx="0" cy="1712100"/>
          </a:xfrm>
          <a:prstGeom prst="straightConnector1">
            <a:avLst/>
          </a:prstGeom>
          <a:noFill/>
          <a:ln cap="flat" cmpd="sng" w="9525">
            <a:solidFill>
              <a:srgbClr val="EE0000"/>
            </a:solidFill>
            <a:prstDash val="solid"/>
            <a:round/>
            <a:headEnd len="med" w="med" type="none"/>
            <a:tailEnd len="med" w="med" type="none"/>
          </a:ln>
        </p:spPr>
      </p:cxnSp>
      <p:cxnSp>
        <p:nvCxnSpPr>
          <p:cNvPr id="156" name="Google Shape;156;p20"/>
          <p:cNvCxnSpPr/>
          <p:nvPr/>
        </p:nvCxnSpPr>
        <p:spPr>
          <a:xfrm rot="10800000">
            <a:off x="335825" y="4800900"/>
            <a:ext cx="0" cy="342600"/>
          </a:xfrm>
          <a:prstGeom prst="straightConnector1">
            <a:avLst/>
          </a:prstGeom>
          <a:noFill/>
          <a:ln cap="flat" cmpd="sng" w="9525">
            <a:solidFill>
              <a:srgbClr val="EE0000"/>
            </a:solidFill>
            <a:prstDash val="solid"/>
            <a:round/>
            <a:headEnd len="med" w="med" type="none"/>
            <a:tailEnd len="med" w="med" type="none"/>
          </a:ln>
        </p:spPr>
      </p:cxnSp>
      <p:sp>
        <p:nvSpPr>
          <p:cNvPr id="157" name="Google Shape;157;p20"/>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158" name="Google Shape;158;p20"/>
          <p:cNvPicPr preferRelativeResize="0"/>
          <p:nvPr/>
        </p:nvPicPr>
        <p:blipFill rotWithShape="1">
          <a:blip r:embed="rId4">
            <a:alphaModFix/>
          </a:blip>
          <a:srcRect b="0" l="0" r="0" t="0"/>
          <a:stretch/>
        </p:blipFill>
        <p:spPr>
          <a:xfrm>
            <a:off x="5592003" y="2651988"/>
            <a:ext cx="341963" cy="341963"/>
          </a:xfrm>
          <a:prstGeom prst="rect">
            <a:avLst/>
          </a:prstGeom>
          <a:noFill/>
          <a:ln>
            <a:noFill/>
          </a:ln>
        </p:spPr>
      </p:pic>
      <p:pic>
        <p:nvPicPr>
          <p:cNvPr id="159" name="Google Shape;159;p20"/>
          <p:cNvPicPr preferRelativeResize="0"/>
          <p:nvPr/>
        </p:nvPicPr>
        <p:blipFill rotWithShape="1">
          <a:blip r:embed="rId5">
            <a:alphaModFix/>
          </a:blip>
          <a:srcRect b="0" l="0" r="0" t="0"/>
          <a:stretch/>
        </p:blipFill>
        <p:spPr>
          <a:xfrm>
            <a:off x="5592003" y="2075932"/>
            <a:ext cx="341963" cy="341963"/>
          </a:xfrm>
          <a:prstGeom prst="rect">
            <a:avLst/>
          </a:prstGeom>
          <a:noFill/>
          <a:ln>
            <a:noFill/>
          </a:ln>
        </p:spPr>
      </p:pic>
      <p:pic>
        <p:nvPicPr>
          <p:cNvPr id="160" name="Google Shape;160;p20"/>
          <p:cNvPicPr preferRelativeResize="0"/>
          <p:nvPr/>
        </p:nvPicPr>
        <p:blipFill rotWithShape="1">
          <a:blip r:embed="rId6">
            <a:alphaModFix/>
          </a:blip>
          <a:srcRect b="0" l="0" r="0" t="0"/>
          <a:stretch/>
        </p:blipFill>
        <p:spPr>
          <a:xfrm>
            <a:off x="5592003" y="1499876"/>
            <a:ext cx="341963" cy="341963"/>
          </a:xfrm>
          <a:prstGeom prst="rect">
            <a:avLst/>
          </a:prstGeom>
          <a:noFill/>
          <a:ln>
            <a:noFill/>
          </a:ln>
        </p:spPr>
      </p:pic>
      <p:pic>
        <p:nvPicPr>
          <p:cNvPr id="161" name="Google Shape;161;p20"/>
          <p:cNvPicPr preferRelativeResize="0"/>
          <p:nvPr/>
        </p:nvPicPr>
        <p:blipFill rotWithShape="1">
          <a:blip r:embed="rId7">
            <a:alphaModFix/>
          </a:blip>
          <a:srcRect b="0" l="0" r="0" t="0"/>
          <a:stretch/>
        </p:blipFill>
        <p:spPr>
          <a:xfrm>
            <a:off x="5592003" y="3228044"/>
            <a:ext cx="341963" cy="341963"/>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3 Title">
  <p:cSld name="CUSTOM">
    <p:bg>
      <p:bgPr>
        <a:blipFill>
          <a:blip r:embed="rId2">
            <a:alphaModFix/>
          </a:blip>
          <a:stretch>
            <a:fillRect/>
          </a:stretch>
        </a:blipFill>
      </p:bgPr>
    </p:bg>
    <p:spTree>
      <p:nvGrpSpPr>
        <p:cNvPr id="162" name="Shape 162"/>
        <p:cNvGrpSpPr/>
        <p:nvPr/>
      </p:nvGrpSpPr>
      <p:grpSpPr>
        <a:xfrm>
          <a:off x="0" y="0"/>
          <a:ext cx="0" cy="0"/>
          <a:chOff x="0" y="0"/>
          <a:chExt cx="0" cy="0"/>
        </a:xfrm>
      </p:grpSpPr>
      <p:sp>
        <p:nvSpPr>
          <p:cNvPr id="163" name="Google Shape;163;p21"/>
          <p:cNvSpPr/>
          <p:nvPr/>
        </p:nvSpPr>
        <p:spPr>
          <a:xfrm>
            <a:off x="7212881" y="4409156"/>
            <a:ext cx="1931100" cy="7344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164" name="Google Shape;164;p21"/>
          <p:cNvPicPr preferRelativeResize="0"/>
          <p:nvPr/>
        </p:nvPicPr>
        <p:blipFill>
          <a:blip r:embed="rId3">
            <a:alphaModFix/>
          </a:blip>
          <a:stretch>
            <a:fillRect/>
          </a:stretch>
        </p:blipFill>
        <p:spPr>
          <a:xfrm>
            <a:off x="7580138" y="4652989"/>
            <a:ext cx="1185206" cy="279575"/>
          </a:xfrm>
          <a:prstGeom prst="rect">
            <a:avLst/>
          </a:prstGeom>
          <a:noFill/>
          <a:ln>
            <a:noFill/>
          </a:ln>
        </p:spPr>
      </p:pic>
      <p:cxnSp>
        <p:nvCxnSpPr>
          <p:cNvPr id="165" name="Google Shape;165;p21"/>
          <p:cNvCxnSpPr/>
          <p:nvPr/>
        </p:nvCxnSpPr>
        <p:spPr>
          <a:xfrm rot="10800000">
            <a:off x="335825" y="4800900"/>
            <a:ext cx="0" cy="342600"/>
          </a:xfrm>
          <a:prstGeom prst="straightConnector1">
            <a:avLst/>
          </a:prstGeom>
          <a:noFill/>
          <a:ln cap="flat" cmpd="sng" w="9525">
            <a:solidFill>
              <a:schemeClr val="lt1"/>
            </a:solidFill>
            <a:prstDash val="solid"/>
            <a:round/>
            <a:headEnd len="med" w="med" type="none"/>
            <a:tailEnd len="med" w="med" type="none"/>
          </a:ln>
        </p:spPr>
      </p:cxnSp>
      <p:sp>
        <p:nvSpPr>
          <p:cNvPr id="166" name="Google Shape;166;p21"/>
          <p:cNvSpPr txBox="1"/>
          <p:nvPr>
            <p:ph idx="1" type="subTitle"/>
          </p:nvPr>
        </p:nvSpPr>
        <p:spPr>
          <a:xfrm>
            <a:off x="4245394" y="2978738"/>
            <a:ext cx="3334800" cy="685800"/>
          </a:xfrm>
          <a:prstGeom prst="rect">
            <a:avLst/>
          </a:prstGeom>
        </p:spPr>
        <p:txBody>
          <a:bodyPr anchorCtr="0" anchor="t" bIns="0" lIns="0" spcFirstLastPara="1" rIns="0" wrap="square" tIns="0">
            <a:noAutofit/>
          </a:bodyPr>
          <a:lstStyle>
            <a:lvl1pPr lvl="0" rtl="0">
              <a:lnSpc>
                <a:spcPct val="140000"/>
              </a:lnSpc>
              <a:spcBef>
                <a:spcPts val="0"/>
              </a:spcBef>
              <a:spcAft>
                <a:spcPts val="0"/>
              </a:spcAft>
              <a:buClr>
                <a:schemeClr val="dk1"/>
              </a:buClr>
              <a:buSzPts val="1400"/>
              <a:buNone/>
              <a:defRPr sz="1400">
                <a:solidFill>
                  <a:schemeClr val="dk1"/>
                </a:solidFill>
              </a:defRPr>
            </a:lvl1pPr>
            <a:lvl2pPr lvl="1" rtl="0">
              <a:lnSpc>
                <a:spcPct val="140000"/>
              </a:lnSpc>
              <a:spcBef>
                <a:spcPts val="0"/>
              </a:spcBef>
              <a:spcAft>
                <a:spcPts val="0"/>
              </a:spcAft>
              <a:buClr>
                <a:schemeClr val="dk1"/>
              </a:buClr>
              <a:buSzPts val="1400"/>
              <a:buNone/>
              <a:defRPr sz="1400">
                <a:solidFill>
                  <a:schemeClr val="dk1"/>
                </a:solidFill>
              </a:defRPr>
            </a:lvl2pPr>
            <a:lvl3pPr lvl="2" rtl="0">
              <a:lnSpc>
                <a:spcPct val="140000"/>
              </a:lnSpc>
              <a:spcBef>
                <a:spcPts val="0"/>
              </a:spcBef>
              <a:spcAft>
                <a:spcPts val="0"/>
              </a:spcAft>
              <a:buClr>
                <a:schemeClr val="dk1"/>
              </a:buClr>
              <a:buSzPts val="1400"/>
              <a:buNone/>
              <a:defRPr sz="1400">
                <a:solidFill>
                  <a:schemeClr val="dk1"/>
                </a:solidFill>
              </a:defRPr>
            </a:lvl3pPr>
            <a:lvl4pPr lvl="3" rtl="0">
              <a:lnSpc>
                <a:spcPct val="140000"/>
              </a:lnSpc>
              <a:spcBef>
                <a:spcPts val="0"/>
              </a:spcBef>
              <a:spcAft>
                <a:spcPts val="0"/>
              </a:spcAft>
              <a:buClr>
                <a:schemeClr val="dk1"/>
              </a:buClr>
              <a:buSzPts val="1400"/>
              <a:buNone/>
              <a:defRPr sz="1400">
                <a:solidFill>
                  <a:schemeClr val="dk1"/>
                </a:solidFill>
              </a:defRPr>
            </a:lvl4pPr>
            <a:lvl5pPr lvl="4" rtl="0">
              <a:lnSpc>
                <a:spcPct val="140000"/>
              </a:lnSpc>
              <a:spcBef>
                <a:spcPts val="0"/>
              </a:spcBef>
              <a:spcAft>
                <a:spcPts val="0"/>
              </a:spcAft>
              <a:buClr>
                <a:schemeClr val="dk1"/>
              </a:buClr>
              <a:buSzPts val="1400"/>
              <a:buNone/>
              <a:defRPr sz="1400">
                <a:solidFill>
                  <a:schemeClr val="dk1"/>
                </a:solidFill>
              </a:defRPr>
            </a:lvl5pPr>
            <a:lvl6pPr lvl="5" rtl="0">
              <a:lnSpc>
                <a:spcPct val="140000"/>
              </a:lnSpc>
              <a:spcBef>
                <a:spcPts val="0"/>
              </a:spcBef>
              <a:spcAft>
                <a:spcPts val="0"/>
              </a:spcAft>
              <a:buClr>
                <a:schemeClr val="dk1"/>
              </a:buClr>
              <a:buSzPts val="1400"/>
              <a:buNone/>
              <a:defRPr sz="1400">
                <a:solidFill>
                  <a:schemeClr val="dk1"/>
                </a:solidFill>
              </a:defRPr>
            </a:lvl6pPr>
            <a:lvl7pPr lvl="6" rtl="0">
              <a:lnSpc>
                <a:spcPct val="140000"/>
              </a:lnSpc>
              <a:spcBef>
                <a:spcPts val="0"/>
              </a:spcBef>
              <a:spcAft>
                <a:spcPts val="0"/>
              </a:spcAft>
              <a:buClr>
                <a:schemeClr val="dk1"/>
              </a:buClr>
              <a:buSzPts val="1400"/>
              <a:buNone/>
              <a:defRPr sz="1400">
                <a:solidFill>
                  <a:schemeClr val="dk1"/>
                </a:solidFill>
              </a:defRPr>
            </a:lvl7pPr>
            <a:lvl8pPr lvl="7" rtl="0">
              <a:lnSpc>
                <a:spcPct val="140000"/>
              </a:lnSpc>
              <a:spcBef>
                <a:spcPts val="0"/>
              </a:spcBef>
              <a:spcAft>
                <a:spcPts val="0"/>
              </a:spcAft>
              <a:buClr>
                <a:schemeClr val="dk1"/>
              </a:buClr>
              <a:buSzPts val="1400"/>
              <a:buNone/>
              <a:defRPr sz="1400">
                <a:solidFill>
                  <a:schemeClr val="dk1"/>
                </a:solidFill>
              </a:defRPr>
            </a:lvl8pPr>
            <a:lvl9pPr lvl="8" rtl="0">
              <a:lnSpc>
                <a:spcPct val="140000"/>
              </a:lnSpc>
              <a:spcBef>
                <a:spcPts val="0"/>
              </a:spcBef>
              <a:spcAft>
                <a:spcPts val="0"/>
              </a:spcAft>
              <a:buClr>
                <a:schemeClr val="dk1"/>
              </a:buClr>
              <a:buSzPts val="1400"/>
              <a:buNone/>
              <a:defRPr sz="1400">
                <a:solidFill>
                  <a:schemeClr val="dk1"/>
                </a:solidFill>
              </a:defRPr>
            </a:lvl9pPr>
          </a:lstStyle>
          <a:p/>
        </p:txBody>
      </p:sp>
      <p:sp>
        <p:nvSpPr>
          <p:cNvPr id="167" name="Google Shape;167;p21"/>
          <p:cNvSpPr txBox="1"/>
          <p:nvPr>
            <p:ph type="title"/>
          </p:nvPr>
        </p:nvSpPr>
        <p:spPr>
          <a:xfrm>
            <a:off x="4245394" y="1281774"/>
            <a:ext cx="4302300" cy="15879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None/>
              <a:defRPr sz="3500">
                <a:solidFill>
                  <a:schemeClr val="accent1"/>
                </a:solidFill>
                <a:latin typeface="Red Hat Display Medium"/>
                <a:ea typeface="Red Hat Display Medium"/>
                <a:cs typeface="Red Hat Display Medium"/>
                <a:sym typeface="Red Hat Display Medium"/>
              </a:defRPr>
            </a:lvl1pPr>
            <a:lvl2pPr lvl="1" rtl="0">
              <a:lnSpc>
                <a:spcPct val="100000"/>
              </a:lnSpc>
              <a:spcBef>
                <a:spcPts val="0"/>
              </a:spcBef>
              <a:spcAft>
                <a:spcPts val="0"/>
              </a:spcAft>
              <a:buNone/>
              <a:defRPr sz="3500">
                <a:solidFill>
                  <a:schemeClr val="accent1"/>
                </a:solidFill>
                <a:latin typeface="Red Hat Display Medium"/>
                <a:ea typeface="Red Hat Display Medium"/>
                <a:cs typeface="Red Hat Display Medium"/>
                <a:sym typeface="Red Hat Display Medium"/>
              </a:defRPr>
            </a:lvl2pPr>
            <a:lvl3pPr lvl="2" rtl="0">
              <a:lnSpc>
                <a:spcPct val="100000"/>
              </a:lnSpc>
              <a:spcBef>
                <a:spcPts val="0"/>
              </a:spcBef>
              <a:spcAft>
                <a:spcPts val="0"/>
              </a:spcAft>
              <a:buNone/>
              <a:defRPr sz="3500">
                <a:solidFill>
                  <a:schemeClr val="accent1"/>
                </a:solidFill>
                <a:latin typeface="Red Hat Display Medium"/>
                <a:ea typeface="Red Hat Display Medium"/>
                <a:cs typeface="Red Hat Display Medium"/>
                <a:sym typeface="Red Hat Display Medium"/>
              </a:defRPr>
            </a:lvl3pPr>
            <a:lvl4pPr lvl="3" rtl="0">
              <a:lnSpc>
                <a:spcPct val="100000"/>
              </a:lnSpc>
              <a:spcBef>
                <a:spcPts val="0"/>
              </a:spcBef>
              <a:spcAft>
                <a:spcPts val="0"/>
              </a:spcAft>
              <a:buNone/>
              <a:defRPr sz="3500">
                <a:solidFill>
                  <a:schemeClr val="accent1"/>
                </a:solidFill>
                <a:latin typeface="Red Hat Display Medium"/>
                <a:ea typeface="Red Hat Display Medium"/>
                <a:cs typeface="Red Hat Display Medium"/>
                <a:sym typeface="Red Hat Display Medium"/>
              </a:defRPr>
            </a:lvl4pPr>
            <a:lvl5pPr lvl="4" rtl="0">
              <a:lnSpc>
                <a:spcPct val="100000"/>
              </a:lnSpc>
              <a:spcBef>
                <a:spcPts val="0"/>
              </a:spcBef>
              <a:spcAft>
                <a:spcPts val="0"/>
              </a:spcAft>
              <a:buNone/>
              <a:defRPr sz="3500">
                <a:solidFill>
                  <a:schemeClr val="accent1"/>
                </a:solidFill>
                <a:latin typeface="Red Hat Display Medium"/>
                <a:ea typeface="Red Hat Display Medium"/>
                <a:cs typeface="Red Hat Display Medium"/>
                <a:sym typeface="Red Hat Display Medium"/>
              </a:defRPr>
            </a:lvl5pPr>
            <a:lvl6pPr lvl="5" rtl="0">
              <a:lnSpc>
                <a:spcPct val="100000"/>
              </a:lnSpc>
              <a:spcBef>
                <a:spcPts val="0"/>
              </a:spcBef>
              <a:spcAft>
                <a:spcPts val="0"/>
              </a:spcAft>
              <a:buNone/>
              <a:defRPr sz="3500">
                <a:solidFill>
                  <a:schemeClr val="accent1"/>
                </a:solidFill>
                <a:latin typeface="Red Hat Display Medium"/>
                <a:ea typeface="Red Hat Display Medium"/>
                <a:cs typeface="Red Hat Display Medium"/>
                <a:sym typeface="Red Hat Display Medium"/>
              </a:defRPr>
            </a:lvl6pPr>
            <a:lvl7pPr lvl="6" rtl="0">
              <a:lnSpc>
                <a:spcPct val="100000"/>
              </a:lnSpc>
              <a:spcBef>
                <a:spcPts val="0"/>
              </a:spcBef>
              <a:spcAft>
                <a:spcPts val="0"/>
              </a:spcAft>
              <a:buNone/>
              <a:defRPr sz="3500">
                <a:solidFill>
                  <a:schemeClr val="accent1"/>
                </a:solidFill>
                <a:latin typeface="Red Hat Display Medium"/>
                <a:ea typeface="Red Hat Display Medium"/>
                <a:cs typeface="Red Hat Display Medium"/>
                <a:sym typeface="Red Hat Display Medium"/>
              </a:defRPr>
            </a:lvl7pPr>
            <a:lvl8pPr lvl="7" rtl="0">
              <a:lnSpc>
                <a:spcPct val="100000"/>
              </a:lnSpc>
              <a:spcBef>
                <a:spcPts val="0"/>
              </a:spcBef>
              <a:spcAft>
                <a:spcPts val="0"/>
              </a:spcAft>
              <a:buNone/>
              <a:defRPr sz="3500">
                <a:solidFill>
                  <a:schemeClr val="accent1"/>
                </a:solidFill>
                <a:latin typeface="Red Hat Display Medium"/>
                <a:ea typeface="Red Hat Display Medium"/>
                <a:cs typeface="Red Hat Display Medium"/>
                <a:sym typeface="Red Hat Display Medium"/>
              </a:defRPr>
            </a:lvl8pPr>
            <a:lvl9pPr lvl="8" rtl="0">
              <a:lnSpc>
                <a:spcPct val="100000"/>
              </a:lnSpc>
              <a:spcBef>
                <a:spcPts val="0"/>
              </a:spcBef>
              <a:spcAft>
                <a:spcPts val="0"/>
              </a:spcAft>
              <a:buNone/>
              <a:defRPr sz="3500">
                <a:solidFill>
                  <a:schemeClr val="accent1"/>
                </a:solidFill>
                <a:latin typeface="Red Hat Display Medium"/>
                <a:ea typeface="Red Hat Display Medium"/>
                <a:cs typeface="Red Hat Display Medium"/>
                <a:sym typeface="Red Hat Display Medium"/>
              </a:defRPr>
            </a:lvl9pPr>
          </a:lstStyle>
          <a:p/>
        </p:txBody>
      </p:sp>
      <p:sp>
        <p:nvSpPr>
          <p:cNvPr id="168" name="Google Shape;168;p21"/>
          <p:cNvSpPr txBox="1"/>
          <p:nvPr>
            <p:ph idx="2" type="subTitle"/>
          </p:nvPr>
        </p:nvSpPr>
        <p:spPr>
          <a:xfrm>
            <a:off x="4245394" y="3988706"/>
            <a:ext cx="1530300" cy="454200"/>
          </a:xfrm>
          <a:prstGeom prst="rect">
            <a:avLst/>
          </a:prstGeom>
        </p:spPr>
        <p:txBody>
          <a:bodyPr anchorCtr="0" anchor="t" bIns="0" lIns="0" spcFirstLastPara="1" rIns="0" wrap="square" tIns="0">
            <a:noAutofit/>
          </a:bodyPr>
          <a:lstStyle>
            <a:lvl1pPr lvl="0" rtl="0">
              <a:lnSpc>
                <a:spcPct val="135000"/>
              </a:lnSpc>
              <a:spcBef>
                <a:spcPts val="0"/>
              </a:spcBef>
              <a:spcAft>
                <a:spcPts val="0"/>
              </a:spcAft>
              <a:buClr>
                <a:schemeClr val="dk1"/>
              </a:buClr>
              <a:buSzPts val="900"/>
              <a:buNone/>
              <a:defRPr sz="900">
                <a:solidFill>
                  <a:schemeClr val="dk1"/>
                </a:solidFill>
              </a:defRPr>
            </a:lvl1pPr>
            <a:lvl2pPr lvl="1" rtl="0">
              <a:lnSpc>
                <a:spcPct val="135000"/>
              </a:lnSpc>
              <a:spcBef>
                <a:spcPts val="0"/>
              </a:spcBef>
              <a:spcAft>
                <a:spcPts val="0"/>
              </a:spcAft>
              <a:buClr>
                <a:schemeClr val="dk1"/>
              </a:buClr>
              <a:buSzPts val="900"/>
              <a:buNone/>
              <a:defRPr sz="900">
                <a:solidFill>
                  <a:schemeClr val="dk1"/>
                </a:solidFill>
              </a:defRPr>
            </a:lvl2pPr>
            <a:lvl3pPr lvl="2" rtl="0">
              <a:lnSpc>
                <a:spcPct val="135000"/>
              </a:lnSpc>
              <a:spcBef>
                <a:spcPts val="0"/>
              </a:spcBef>
              <a:spcAft>
                <a:spcPts val="0"/>
              </a:spcAft>
              <a:buClr>
                <a:schemeClr val="dk1"/>
              </a:buClr>
              <a:buSzPts val="900"/>
              <a:buNone/>
              <a:defRPr sz="900">
                <a:solidFill>
                  <a:schemeClr val="dk1"/>
                </a:solidFill>
              </a:defRPr>
            </a:lvl3pPr>
            <a:lvl4pPr lvl="3" rtl="0">
              <a:lnSpc>
                <a:spcPct val="135000"/>
              </a:lnSpc>
              <a:spcBef>
                <a:spcPts val="0"/>
              </a:spcBef>
              <a:spcAft>
                <a:spcPts val="0"/>
              </a:spcAft>
              <a:buClr>
                <a:schemeClr val="dk1"/>
              </a:buClr>
              <a:buSzPts val="900"/>
              <a:buNone/>
              <a:defRPr sz="900">
                <a:solidFill>
                  <a:schemeClr val="dk1"/>
                </a:solidFill>
              </a:defRPr>
            </a:lvl4pPr>
            <a:lvl5pPr lvl="4" rtl="0">
              <a:lnSpc>
                <a:spcPct val="135000"/>
              </a:lnSpc>
              <a:spcBef>
                <a:spcPts val="0"/>
              </a:spcBef>
              <a:spcAft>
                <a:spcPts val="0"/>
              </a:spcAft>
              <a:buClr>
                <a:schemeClr val="dk1"/>
              </a:buClr>
              <a:buSzPts val="900"/>
              <a:buNone/>
              <a:defRPr sz="900">
                <a:solidFill>
                  <a:schemeClr val="dk1"/>
                </a:solidFill>
              </a:defRPr>
            </a:lvl5pPr>
            <a:lvl6pPr lvl="5" rtl="0">
              <a:lnSpc>
                <a:spcPct val="135000"/>
              </a:lnSpc>
              <a:spcBef>
                <a:spcPts val="0"/>
              </a:spcBef>
              <a:spcAft>
                <a:spcPts val="0"/>
              </a:spcAft>
              <a:buClr>
                <a:schemeClr val="dk1"/>
              </a:buClr>
              <a:buSzPts val="900"/>
              <a:buNone/>
              <a:defRPr sz="900">
                <a:solidFill>
                  <a:schemeClr val="dk1"/>
                </a:solidFill>
              </a:defRPr>
            </a:lvl6pPr>
            <a:lvl7pPr lvl="6" rtl="0">
              <a:lnSpc>
                <a:spcPct val="135000"/>
              </a:lnSpc>
              <a:spcBef>
                <a:spcPts val="0"/>
              </a:spcBef>
              <a:spcAft>
                <a:spcPts val="0"/>
              </a:spcAft>
              <a:buClr>
                <a:schemeClr val="dk1"/>
              </a:buClr>
              <a:buSzPts val="900"/>
              <a:buNone/>
              <a:defRPr sz="900">
                <a:solidFill>
                  <a:schemeClr val="dk1"/>
                </a:solidFill>
              </a:defRPr>
            </a:lvl7pPr>
            <a:lvl8pPr lvl="7" rtl="0">
              <a:lnSpc>
                <a:spcPct val="135000"/>
              </a:lnSpc>
              <a:spcBef>
                <a:spcPts val="0"/>
              </a:spcBef>
              <a:spcAft>
                <a:spcPts val="0"/>
              </a:spcAft>
              <a:buClr>
                <a:schemeClr val="dk1"/>
              </a:buClr>
              <a:buSzPts val="900"/>
              <a:buNone/>
              <a:defRPr sz="900">
                <a:solidFill>
                  <a:schemeClr val="dk1"/>
                </a:solidFill>
              </a:defRPr>
            </a:lvl8pPr>
            <a:lvl9pPr lvl="8" rtl="0">
              <a:lnSpc>
                <a:spcPct val="135000"/>
              </a:lnSpc>
              <a:spcBef>
                <a:spcPts val="0"/>
              </a:spcBef>
              <a:spcAft>
                <a:spcPts val="0"/>
              </a:spcAft>
              <a:buClr>
                <a:schemeClr val="dk1"/>
              </a:buClr>
              <a:buSzPts val="900"/>
              <a:buNone/>
              <a:defRPr sz="900">
                <a:solidFill>
                  <a:schemeClr val="dk1"/>
                </a:solidFill>
              </a:defRPr>
            </a:lvl9pPr>
          </a:lstStyle>
          <a:p/>
        </p:txBody>
      </p:sp>
      <p:sp>
        <p:nvSpPr>
          <p:cNvPr id="169" name="Google Shape;169;p21"/>
          <p:cNvSpPr txBox="1"/>
          <p:nvPr>
            <p:ph idx="3"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lvl1pPr lvl="0"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9pPr>
          </a:lstStyle>
          <a:p/>
        </p:txBody>
      </p:sp>
      <p:sp>
        <p:nvSpPr>
          <p:cNvPr id="170" name="Google Shape;170;p21"/>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solidFill>
                  <a:srgbClr val="FFFFFF"/>
                </a:solidFill>
                <a:latin typeface="Red Hat Text Medium"/>
                <a:ea typeface="Red Hat Text Medium"/>
                <a:cs typeface="Red Hat Text Medium"/>
                <a:sym typeface="Red Hat Text Medium"/>
              </a:defRPr>
            </a:lvl1pPr>
            <a:lvl2pPr lvl="1" rtl="0" algn="ctr">
              <a:buNone/>
              <a:defRPr sz="600">
                <a:solidFill>
                  <a:srgbClr val="FFFFFF"/>
                </a:solidFill>
                <a:latin typeface="Red Hat Text Medium"/>
                <a:ea typeface="Red Hat Text Medium"/>
                <a:cs typeface="Red Hat Text Medium"/>
                <a:sym typeface="Red Hat Text Medium"/>
              </a:defRPr>
            </a:lvl2pPr>
            <a:lvl3pPr lvl="2" rtl="0" algn="ctr">
              <a:buNone/>
              <a:defRPr sz="600">
                <a:solidFill>
                  <a:srgbClr val="FFFFFF"/>
                </a:solidFill>
                <a:latin typeface="Red Hat Text Medium"/>
                <a:ea typeface="Red Hat Text Medium"/>
                <a:cs typeface="Red Hat Text Medium"/>
                <a:sym typeface="Red Hat Text Medium"/>
              </a:defRPr>
            </a:lvl3pPr>
            <a:lvl4pPr lvl="3" rtl="0" algn="ctr">
              <a:buNone/>
              <a:defRPr sz="600">
                <a:solidFill>
                  <a:srgbClr val="FFFFFF"/>
                </a:solidFill>
                <a:latin typeface="Red Hat Text Medium"/>
                <a:ea typeface="Red Hat Text Medium"/>
                <a:cs typeface="Red Hat Text Medium"/>
                <a:sym typeface="Red Hat Text Medium"/>
              </a:defRPr>
            </a:lvl4pPr>
            <a:lvl5pPr lvl="4" rtl="0" algn="ctr">
              <a:buNone/>
              <a:defRPr sz="600">
                <a:solidFill>
                  <a:srgbClr val="FFFFFF"/>
                </a:solidFill>
                <a:latin typeface="Red Hat Text Medium"/>
                <a:ea typeface="Red Hat Text Medium"/>
                <a:cs typeface="Red Hat Text Medium"/>
                <a:sym typeface="Red Hat Text Medium"/>
              </a:defRPr>
            </a:lvl5pPr>
            <a:lvl6pPr lvl="5" rtl="0" algn="ctr">
              <a:buNone/>
              <a:defRPr sz="600">
                <a:solidFill>
                  <a:srgbClr val="FFFFFF"/>
                </a:solidFill>
                <a:latin typeface="Red Hat Text Medium"/>
                <a:ea typeface="Red Hat Text Medium"/>
                <a:cs typeface="Red Hat Text Medium"/>
                <a:sym typeface="Red Hat Text Medium"/>
              </a:defRPr>
            </a:lvl6pPr>
            <a:lvl7pPr lvl="6" rtl="0" algn="ctr">
              <a:buNone/>
              <a:defRPr sz="600">
                <a:solidFill>
                  <a:srgbClr val="FFFFFF"/>
                </a:solidFill>
                <a:latin typeface="Red Hat Text Medium"/>
                <a:ea typeface="Red Hat Text Medium"/>
                <a:cs typeface="Red Hat Text Medium"/>
                <a:sym typeface="Red Hat Text Medium"/>
              </a:defRPr>
            </a:lvl7pPr>
            <a:lvl8pPr lvl="7" rtl="0" algn="ctr">
              <a:buNone/>
              <a:defRPr sz="600">
                <a:solidFill>
                  <a:srgbClr val="FFFFFF"/>
                </a:solidFill>
                <a:latin typeface="Red Hat Text Medium"/>
                <a:ea typeface="Red Hat Text Medium"/>
                <a:cs typeface="Red Hat Text Medium"/>
                <a:sym typeface="Red Hat Text Medium"/>
              </a:defRPr>
            </a:lvl8pPr>
            <a:lvl9pPr lvl="8" rtl="0" algn="ctr">
              <a:buNone/>
              <a:defRPr sz="600">
                <a:solidFill>
                  <a:srgbClr val="FFFFFF"/>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3 closing">
  <p:cSld name="CUSTOM_1">
    <p:bg>
      <p:bgPr>
        <a:blipFill>
          <a:blip r:embed="rId2">
            <a:alphaModFix/>
          </a:blip>
          <a:stretch>
            <a:fillRect/>
          </a:stretch>
        </a:blipFill>
      </p:bgPr>
    </p:bg>
    <p:spTree>
      <p:nvGrpSpPr>
        <p:cNvPr id="171" name="Shape 171"/>
        <p:cNvGrpSpPr/>
        <p:nvPr/>
      </p:nvGrpSpPr>
      <p:grpSpPr>
        <a:xfrm>
          <a:off x="0" y="0"/>
          <a:ext cx="0" cy="0"/>
          <a:chOff x="0" y="0"/>
          <a:chExt cx="0" cy="0"/>
        </a:xfrm>
      </p:grpSpPr>
      <p:sp>
        <p:nvSpPr>
          <p:cNvPr id="172" name="Google Shape;172;p22"/>
          <p:cNvSpPr/>
          <p:nvPr/>
        </p:nvSpPr>
        <p:spPr>
          <a:xfrm>
            <a:off x="7212881" y="4409156"/>
            <a:ext cx="1931100" cy="7344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173" name="Google Shape;173;p22"/>
          <p:cNvPicPr preferRelativeResize="0"/>
          <p:nvPr/>
        </p:nvPicPr>
        <p:blipFill>
          <a:blip r:embed="rId3">
            <a:alphaModFix/>
          </a:blip>
          <a:stretch>
            <a:fillRect/>
          </a:stretch>
        </p:blipFill>
        <p:spPr>
          <a:xfrm>
            <a:off x="7580138" y="4652989"/>
            <a:ext cx="1185206" cy="279575"/>
          </a:xfrm>
          <a:prstGeom prst="rect">
            <a:avLst/>
          </a:prstGeom>
          <a:noFill/>
          <a:ln>
            <a:noFill/>
          </a:ln>
        </p:spPr>
      </p:pic>
      <p:cxnSp>
        <p:nvCxnSpPr>
          <p:cNvPr id="174" name="Google Shape;174;p22"/>
          <p:cNvCxnSpPr/>
          <p:nvPr/>
        </p:nvCxnSpPr>
        <p:spPr>
          <a:xfrm rot="10800000">
            <a:off x="335825" y="4800900"/>
            <a:ext cx="0" cy="342600"/>
          </a:xfrm>
          <a:prstGeom prst="straightConnector1">
            <a:avLst/>
          </a:prstGeom>
          <a:noFill/>
          <a:ln cap="flat" cmpd="sng" w="9525">
            <a:solidFill>
              <a:schemeClr val="lt1"/>
            </a:solidFill>
            <a:prstDash val="solid"/>
            <a:round/>
            <a:headEnd len="med" w="med" type="none"/>
            <a:tailEnd len="med" w="med" type="none"/>
          </a:ln>
        </p:spPr>
      </p:cxnSp>
      <p:sp>
        <p:nvSpPr>
          <p:cNvPr id="175" name="Google Shape;175;p22"/>
          <p:cNvSpPr txBox="1"/>
          <p:nvPr>
            <p:ph type="title"/>
          </p:nvPr>
        </p:nvSpPr>
        <p:spPr>
          <a:xfrm>
            <a:off x="4245394" y="426470"/>
            <a:ext cx="4302300" cy="14469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None/>
              <a:defRPr sz="5300">
                <a:solidFill>
                  <a:schemeClr val="accent1"/>
                </a:solidFill>
                <a:latin typeface="Red Hat Display Medium"/>
                <a:ea typeface="Red Hat Display Medium"/>
                <a:cs typeface="Red Hat Display Medium"/>
                <a:sym typeface="Red Hat Display Medium"/>
              </a:defRPr>
            </a:lvl1pPr>
            <a:lvl2pPr lvl="1" rtl="0">
              <a:lnSpc>
                <a:spcPct val="100000"/>
              </a:lnSpc>
              <a:spcBef>
                <a:spcPts val="0"/>
              </a:spcBef>
              <a:spcAft>
                <a:spcPts val="0"/>
              </a:spcAft>
              <a:buNone/>
              <a:defRPr sz="5300">
                <a:solidFill>
                  <a:schemeClr val="accent1"/>
                </a:solidFill>
                <a:latin typeface="Red Hat Display Medium"/>
                <a:ea typeface="Red Hat Display Medium"/>
                <a:cs typeface="Red Hat Display Medium"/>
                <a:sym typeface="Red Hat Display Medium"/>
              </a:defRPr>
            </a:lvl2pPr>
            <a:lvl3pPr lvl="2" rtl="0">
              <a:lnSpc>
                <a:spcPct val="100000"/>
              </a:lnSpc>
              <a:spcBef>
                <a:spcPts val="0"/>
              </a:spcBef>
              <a:spcAft>
                <a:spcPts val="0"/>
              </a:spcAft>
              <a:buNone/>
              <a:defRPr sz="5300">
                <a:solidFill>
                  <a:schemeClr val="accent1"/>
                </a:solidFill>
                <a:latin typeface="Red Hat Display Medium"/>
                <a:ea typeface="Red Hat Display Medium"/>
                <a:cs typeface="Red Hat Display Medium"/>
                <a:sym typeface="Red Hat Display Medium"/>
              </a:defRPr>
            </a:lvl3pPr>
            <a:lvl4pPr lvl="3" rtl="0">
              <a:lnSpc>
                <a:spcPct val="100000"/>
              </a:lnSpc>
              <a:spcBef>
                <a:spcPts val="0"/>
              </a:spcBef>
              <a:spcAft>
                <a:spcPts val="0"/>
              </a:spcAft>
              <a:buNone/>
              <a:defRPr sz="5300">
                <a:solidFill>
                  <a:schemeClr val="accent1"/>
                </a:solidFill>
                <a:latin typeface="Red Hat Display Medium"/>
                <a:ea typeface="Red Hat Display Medium"/>
                <a:cs typeface="Red Hat Display Medium"/>
                <a:sym typeface="Red Hat Display Medium"/>
              </a:defRPr>
            </a:lvl4pPr>
            <a:lvl5pPr lvl="4" rtl="0">
              <a:lnSpc>
                <a:spcPct val="100000"/>
              </a:lnSpc>
              <a:spcBef>
                <a:spcPts val="0"/>
              </a:spcBef>
              <a:spcAft>
                <a:spcPts val="0"/>
              </a:spcAft>
              <a:buNone/>
              <a:defRPr sz="5300">
                <a:solidFill>
                  <a:schemeClr val="accent1"/>
                </a:solidFill>
                <a:latin typeface="Red Hat Display Medium"/>
                <a:ea typeface="Red Hat Display Medium"/>
                <a:cs typeface="Red Hat Display Medium"/>
                <a:sym typeface="Red Hat Display Medium"/>
              </a:defRPr>
            </a:lvl5pPr>
            <a:lvl6pPr lvl="5" rtl="0">
              <a:lnSpc>
                <a:spcPct val="100000"/>
              </a:lnSpc>
              <a:spcBef>
                <a:spcPts val="0"/>
              </a:spcBef>
              <a:spcAft>
                <a:spcPts val="0"/>
              </a:spcAft>
              <a:buNone/>
              <a:defRPr sz="5300">
                <a:solidFill>
                  <a:schemeClr val="accent1"/>
                </a:solidFill>
                <a:latin typeface="Red Hat Display Medium"/>
                <a:ea typeface="Red Hat Display Medium"/>
                <a:cs typeface="Red Hat Display Medium"/>
                <a:sym typeface="Red Hat Display Medium"/>
              </a:defRPr>
            </a:lvl6pPr>
            <a:lvl7pPr lvl="6" rtl="0">
              <a:lnSpc>
                <a:spcPct val="100000"/>
              </a:lnSpc>
              <a:spcBef>
                <a:spcPts val="0"/>
              </a:spcBef>
              <a:spcAft>
                <a:spcPts val="0"/>
              </a:spcAft>
              <a:buNone/>
              <a:defRPr sz="5300">
                <a:solidFill>
                  <a:schemeClr val="accent1"/>
                </a:solidFill>
                <a:latin typeface="Red Hat Display Medium"/>
                <a:ea typeface="Red Hat Display Medium"/>
                <a:cs typeface="Red Hat Display Medium"/>
                <a:sym typeface="Red Hat Display Medium"/>
              </a:defRPr>
            </a:lvl7pPr>
            <a:lvl8pPr lvl="7" rtl="0">
              <a:lnSpc>
                <a:spcPct val="100000"/>
              </a:lnSpc>
              <a:spcBef>
                <a:spcPts val="0"/>
              </a:spcBef>
              <a:spcAft>
                <a:spcPts val="0"/>
              </a:spcAft>
              <a:buNone/>
              <a:defRPr sz="5300">
                <a:solidFill>
                  <a:schemeClr val="accent1"/>
                </a:solidFill>
                <a:latin typeface="Red Hat Display Medium"/>
                <a:ea typeface="Red Hat Display Medium"/>
                <a:cs typeface="Red Hat Display Medium"/>
                <a:sym typeface="Red Hat Display Medium"/>
              </a:defRPr>
            </a:lvl8pPr>
            <a:lvl9pPr lvl="8" rtl="0">
              <a:lnSpc>
                <a:spcPct val="100000"/>
              </a:lnSpc>
              <a:spcBef>
                <a:spcPts val="0"/>
              </a:spcBef>
              <a:spcAft>
                <a:spcPts val="0"/>
              </a:spcAft>
              <a:buNone/>
              <a:defRPr sz="5300">
                <a:solidFill>
                  <a:schemeClr val="accent1"/>
                </a:solidFill>
                <a:latin typeface="Red Hat Display Medium"/>
                <a:ea typeface="Red Hat Display Medium"/>
                <a:cs typeface="Red Hat Display Medium"/>
                <a:sym typeface="Red Hat Display Medium"/>
              </a:defRPr>
            </a:lvl9pPr>
          </a:lstStyle>
          <a:p/>
        </p:txBody>
      </p:sp>
      <p:sp>
        <p:nvSpPr>
          <p:cNvPr id="176" name="Google Shape;176;p22"/>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lvl1pPr lvl="0"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9pPr>
          </a:lstStyle>
          <a:p/>
        </p:txBody>
      </p:sp>
      <p:sp>
        <p:nvSpPr>
          <p:cNvPr id="177" name="Google Shape;177;p22"/>
          <p:cNvSpPr txBox="1"/>
          <p:nvPr>
            <p:ph idx="2" type="subTitle"/>
          </p:nvPr>
        </p:nvSpPr>
        <p:spPr>
          <a:xfrm>
            <a:off x="4245394" y="2064300"/>
            <a:ext cx="3334800" cy="1143600"/>
          </a:xfrm>
          <a:prstGeom prst="rect">
            <a:avLst/>
          </a:prstGeom>
        </p:spPr>
        <p:txBody>
          <a:bodyPr anchorCtr="0" anchor="t" bIns="0" lIns="0" spcFirstLastPara="1" rIns="0" wrap="square" tIns="0">
            <a:noAutofit/>
          </a:bodyPr>
          <a:lstStyle>
            <a:lvl1pPr lvl="0" rtl="0">
              <a:lnSpc>
                <a:spcPct val="180000"/>
              </a:lnSpc>
              <a:spcBef>
                <a:spcPts val="0"/>
              </a:spcBef>
              <a:spcAft>
                <a:spcPts val="0"/>
              </a:spcAft>
              <a:buClr>
                <a:schemeClr val="dk1"/>
              </a:buClr>
              <a:buSzPts val="1100"/>
              <a:buNone/>
              <a:defRPr sz="1100">
                <a:solidFill>
                  <a:schemeClr val="dk1"/>
                </a:solidFill>
              </a:defRPr>
            </a:lvl1pPr>
            <a:lvl2pPr lvl="1" rtl="0">
              <a:lnSpc>
                <a:spcPct val="180000"/>
              </a:lnSpc>
              <a:spcBef>
                <a:spcPts val="0"/>
              </a:spcBef>
              <a:spcAft>
                <a:spcPts val="0"/>
              </a:spcAft>
              <a:buClr>
                <a:schemeClr val="dk1"/>
              </a:buClr>
              <a:buSzPts val="1100"/>
              <a:buNone/>
              <a:defRPr sz="1100">
                <a:solidFill>
                  <a:schemeClr val="dk1"/>
                </a:solidFill>
              </a:defRPr>
            </a:lvl2pPr>
            <a:lvl3pPr lvl="2" rtl="0">
              <a:lnSpc>
                <a:spcPct val="180000"/>
              </a:lnSpc>
              <a:spcBef>
                <a:spcPts val="0"/>
              </a:spcBef>
              <a:spcAft>
                <a:spcPts val="0"/>
              </a:spcAft>
              <a:buClr>
                <a:schemeClr val="dk1"/>
              </a:buClr>
              <a:buSzPts val="1100"/>
              <a:buNone/>
              <a:defRPr sz="1100">
                <a:solidFill>
                  <a:schemeClr val="dk1"/>
                </a:solidFill>
              </a:defRPr>
            </a:lvl3pPr>
            <a:lvl4pPr lvl="3" rtl="0">
              <a:lnSpc>
                <a:spcPct val="180000"/>
              </a:lnSpc>
              <a:spcBef>
                <a:spcPts val="0"/>
              </a:spcBef>
              <a:spcAft>
                <a:spcPts val="0"/>
              </a:spcAft>
              <a:buClr>
                <a:schemeClr val="dk1"/>
              </a:buClr>
              <a:buSzPts val="1100"/>
              <a:buNone/>
              <a:defRPr sz="1100">
                <a:solidFill>
                  <a:schemeClr val="dk1"/>
                </a:solidFill>
              </a:defRPr>
            </a:lvl4pPr>
            <a:lvl5pPr lvl="4" rtl="0">
              <a:lnSpc>
                <a:spcPct val="180000"/>
              </a:lnSpc>
              <a:spcBef>
                <a:spcPts val="0"/>
              </a:spcBef>
              <a:spcAft>
                <a:spcPts val="0"/>
              </a:spcAft>
              <a:buClr>
                <a:schemeClr val="dk1"/>
              </a:buClr>
              <a:buSzPts val="1100"/>
              <a:buNone/>
              <a:defRPr sz="1100">
                <a:solidFill>
                  <a:schemeClr val="dk1"/>
                </a:solidFill>
              </a:defRPr>
            </a:lvl5pPr>
            <a:lvl6pPr lvl="5" rtl="0">
              <a:lnSpc>
                <a:spcPct val="180000"/>
              </a:lnSpc>
              <a:spcBef>
                <a:spcPts val="0"/>
              </a:spcBef>
              <a:spcAft>
                <a:spcPts val="0"/>
              </a:spcAft>
              <a:buClr>
                <a:schemeClr val="dk1"/>
              </a:buClr>
              <a:buSzPts val="1100"/>
              <a:buNone/>
              <a:defRPr sz="1100">
                <a:solidFill>
                  <a:schemeClr val="dk1"/>
                </a:solidFill>
              </a:defRPr>
            </a:lvl6pPr>
            <a:lvl7pPr lvl="6" rtl="0">
              <a:lnSpc>
                <a:spcPct val="180000"/>
              </a:lnSpc>
              <a:spcBef>
                <a:spcPts val="0"/>
              </a:spcBef>
              <a:spcAft>
                <a:spcPts val="0"/>
              </a:spcAft>
              <a:buClr>
                <a:schemeClr val="dk1"/>
              </a:buClr>
              <a:buSzPts val="1100"/>
              <a:buNone/>
              <a:defRPr sz="1100">
                <a:solidFill>
                  <a:schemeClr val="dk1"/>
                </a:solidFill>
              </a:defRPr>
            </a:lvl7pPr>
            <a:lvl8pPr lvl="7" rtl="0">
              <a:lnSpc>
                <a:spcPct val="180000"/>
              </a:lnSpc>
              <a:spcBef>
                <a:spcPts val="0"/>
              </a:spcBef>
              <a:spcAft>
                <a:spcPts val="0"/>
              </a:spcAft>
              <a:buClr>
                <a:schemeClr val="dk1"/>
              </a:buClr>
              <a:buSzPts val="1100"/>
              <a:buNone/>
              <a:defRPr sz="1100">
                <a:solidFill>
                  <a:schemeClr val="dk1"/>
                </a:solidFill>
              </a:defRPr>
            </a:lvl8pPr>
            <a:lvl9pPr lvl="8" rtl="0">
              <a:lnSpc>
                <a:spcPct val="180000"/>
              </a:lnSpc>
              <a:spcBef>
                <a:spcPts val="0"/>
              </a:spcBef>
              <a:spcAft>
                <a:spcPts val="0"/>
              </a:spcAft>
              <a:buClr>
                <a:schemeClr val="dk1"/>
              </a:buClr>
              <a:buSzPts val="1100"/>
              <a:buNone/>
              <a:defRPr sz="1100">
                <a:solidFill>
                  <a:schemeClr val="dk1"/>
                </a:solidFill>
              </a:defRPr>
            </a:lvl9pPr>
          </a:lstStyle>
          <a:p/>
        </p:txBody>
      </p:sp>
      <p:sp>
        <p:nvSpPr>
          <p:cNvPr id="178" name="Google Shape;178;p22"/>
          <p:cNvSpPr txBox="1"/>
          <p:nvPr/>
        </p:nvSpPr>
        <p:spPr>
          <a:xfrm>
            <a:off x="4427587" y="3501900"/>
            <a:ext cx="1920300" cy="1809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 sz="900">
                <a:solidFill>
                  <a:schemeClr val="dk1"/>
                </a:solidFill>
                <a:latin typeface="Red Hat Text"/>
                <a:ea typeface="Red Hat Text"/>
                <a:cs typeface="Red Hat Text"/>
                <a:sym typeface="Red Hat Text"/>
              </a:rPr>
              <a:t>linkedin.com/company/red-hat</a:t>
            </a:r>
            <a:endParaRPr sz="900">
              <a:solidFill>
                <a:schemeClr val="dk1"/>
              </a:solidFill>
              <a:latin typeface="Red Hat Text"/>
              <a:ea typeface="Red Hat Text"/>
              <a:cs typeface="Red Hat Text"/>
              <a:sym typeface="Red Hat Text"/>
            </a:endParaRPr>
          </a:p>
        </p:txBody>
      </p:sp>
      <p:sp>
        <p:nvSpPr>
          <p:cNvPr id="179" name="Google Shape;179;p22"/>
          <p:cNvSpPr txBox="1"/>
          <p:nvPr/>
        </p:nvSpPr>
        <p:spPr>
          <a:xfrm>
            <a:off x="4427588" y="3880725"/>
            <a:ext cx="1920300" cy="1809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 sz="900">
                <a:solidFill>
                  <a:schemeClr val="dk1"/>
                </a:solidFill>
                <a:latin typeface="Red Hat Text"/>
                <a:ea typeface="Red Hat Text"/>
                <a:cs typeface="Red Hat Text"/>
                <a:sym typeface="Red Hat Text"/>
              </a:rPr>
              <a:t>youtube.com/user/RedHatVideos</a:t>
            </a:r>
            <a:endParaRPr sz="900">
              <a:solidFill>
                <a:schemeClr val="dk1"/>
              </a:solidFill>
              <a:latin typeface="Red Hat Text"/>
              <a:ea typeface="Red Hat Text"/>
              <a:cs typeface="Red Hat Text"/>
              <a:sym typeface="Red Hat Text"/>
            </a:endParaRPr>
          </a:p>
        </p:txBody>
      </p:sp>
      <p:sp>
        <p:nvSpPr>
          <p:cNvPr id="180" name="Google Shape;180;p22"/>
          <p:cNvSpPr txBox="1"/>
          <p:nvPr/>
        </p:nvSpPr>
        <p:spPr>
          <a:xfrm>
            <a:off x="6611644" y="3501900"/>
            <a:ext cx="1920300" cy="1809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 sz="900">
                <a:solidFill>
                  <a:schemeClr val="dk1"/>
                </a:solidFill>
                <a:latin typeface="Red Hat Text"/>
                <a:ea typeface="Red Hat Text"/>
                <a:cs typeface="Red Hat Text"/>
                <a:sym typeface="Red Hat Text"/>
              </a:rPr>
              <a:t>facebook.com/redhatinc</a:t>
            </a:r>
            <a:endParaRPr sz="900">
              <a:solidFill>
                <a:schemeClr val="dk1"/>
              </a:solidFill>
              <a:latin typeface="Red Hat Text"/>
              <a:ea typeface="Red Hat Text"/>
              <a:cs typeface="Red Hat Text"/>
              <a:sym typeface="Red Hat Text"/>
            </a:endParaRPr>
          </a:p>
        </p:txBody>
      </p:sp>
      <p:sp>
        <p:nvSpPr>
          <p:cNvPr id="181" name="Google Shape;181;p22"/>
          <p:cNvSpPr txBox="1"/>
          <p:nvPr/>
        </p:nvSpPr>
        <p:spPr>
          <a:xfrm>
            <a:off x="6611644" y="3880725"/>
            <a:ext cx="1920300" cy="1809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 sz="900">
                <a:solidFill>
                  <a:schemeClr val="dk1"/>
                </a:solidFill>
                <a:latin typeface="Red Hat Text"/>
                <a:ea typeface="Red Hat Text"/>
                <a:cs typeface="Red Hat Text"/>
                <a:sym typeface="Red Hat Text"/>
              </a:rPr>
              <a:t>twitter.com/RedHat</a:t>
            </a:r>
            <a:endParaRPr sz="900">
              <a:solidFill>
                <a:schemeClr val="dk1"/>
              </a:solidFill>
              <a:latin typeface="Red Hat Text"/>
              <a:ea typeface="Red Hat Text"/>
              <a:cs typeface="Red Hat Text"/>
              <a:sym typeface="Red Hat Text"/>
            </a:endParaRPr>
          </a:p>
        </p:txBody>
      </p:sp>
      <p:pic>
        <p:nvPicPr>
          <p:cNvPr id="182" name="Google Shape;182;p22"/>
          <p:cNvPicPr preferRelativeResize="0"/>
          <p:nvPr/>
        </p:nvPicPr>
        <p:blipFill rotWithShape="1">
          <a:blip r:embed="rId4">
            <a:alphaModFix/>
          </a:blip>
          <a:srcRect b="0" l="2507" r="2498" t="0"/>
          <a:stretch/>
        </p:blipFill>
        <p:spPr>
          <a:xfrm>
            <a:off x="6439844" y="3880729"/>
            <a:ext cx="171806" cy="180862"/>
          </a:xfrm>
          <a:prstGeom prst="rect">
            <a:avLst/>
          </a:prstGeom>
          <a:noFill/>
          <a:ln>
            <a:noFill/>
          </a:ln>
        </p:spPr>
      </p:pic>
      <p:pic>
        <p:nvPicPr>
          <p:cNvPr id="183" name="Google Shape;183;p22"/>
          <p:cNvPicPr preferRelativeResize="0"/>
          <p:nvPr/>
        </p:nvPicPr>
        <p:blipFill rotWithShape="1">
          <a:blip r:embed="rId5">
            <a:alphaModFix/>
          </a:blip>
          <a:srcRect b="0" l="2678" r="2678" t="0"/>
          <a:stretch/>
        </p:blipFill>
        <p:spPr>
          <a:xfrm>
            <a:off x="6439844" y="3501904"/>
            <a:ext cx="171806" cy="180862"/>
          </a:xfrm>
          <a:prstGeom prst="rect">
            <a:avLst/>
          </a:prstGeom>
          <a:noFill/>
          <a:ln>
            <a:noFill/>
          </a:ln>
        </p:spPr>
      </p:pic>
      <p:pic>
        <p:nvPicPr>
          <p:cNvPr id="184" name="Google Shape;184;p22"/>
          <p:cNvPicPr preferRelativeResize="0"/>
          <p:nvPr/>
        </p:nvPicPr>
        <p:blipFill rotWithShape="1">
          <a:blip r:embed="rId6">
            <a:alphaModFix/>
          </a:blip>
          <a:srcRect b="0" l="2507" r="2498" t="0"/>
          <a:stretch/>
        </p:blipFill>
        <p:spPr>
          <a:xfrm>
            <a:off x="4245400" y="3880729"/>
            <a:ext cx="171806" cy="180862"/>
          </a:xfrm>
          <a:prstGeom prst="rect">
            <a:avLst/>
          </a:prstGeom>
          <a:noFill/>
          <a:ln>
            <a:noFill/>
          </a:ln>
        </p:spPr>
      </p:pic>
      <p:pic>
        <p:nvPicPr>
          <p:cNvPr id="185" name="Google Shape;185;p22"/>
          <p:cNvPicPr preferRelativeResize="0"/>
          <p:nvPr/>
        </p:nvPicPr>
        <p:blipFill rotWithShape="1">
          <a:blip r:embed="rId7">
            <a:alphaModFix/>
          </a:blip>
          <a:srcRect b="0" l="2326" r="2326" t="0"/>
          <a:stretch/>
        </p:blipFill>
        <p:spPr>
          <a:xfrm>
            <a:off x="4245400" y="3501904"/>
            <a:ext cx="171806" cy="180862"/>
          </a:xfrm>
          <a:prstGeom prst="rect">
            <a:avLst/>
          </a:prstGeom>
          <a:noFill/>
          <a:ln>
            <a:noFill/>
          </a:ln>
        </p:spPr>
      </p:pic>
      <p:sp>
        <p:nvSpPr>
          <p:cNvPr id="186" name="Google Shape;186;p22"/>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solidFill>
                  <a:srgbClr val="FFFFFF"/>
                </a:solidFill>
                <a:latin typeface="Red Hat Text Medium"/>
                <a:ea typeface="Red Hat Text Medium"/>
                <a:cs typeface="Red Hat Text Medium"/>
                <a:sym typeface="Red Hat Text Medium"/>
              </a:defRPr>
            </a:lvl1pPr>
            <a:lvl2pPr lvl="1" rtl="0" algn="ctr">
              <a:buNone/>
              <a:defRPr sz="600">
                <a:solidFill>
                  <a:srgbClr val="FFFFFF"/>
                </a:solidFill>
                <a:latin typeface="Red Hat Text Medium"/>
                <a:ea typeface="Red Hat Text Medium"/>
                <a:cs typeface="Red Hat Text Medium"/>
                <a:sym typeface="Red Hat Text Medium"/>
              </a:defRPr>
            </a:lvl2pPr>
            <a:lvl3pPr lvl="2" rtl="0" algn="ctr">
              <a:buNone/>
              <a:defRPr sz="600">
                <a:solidFill>
                  <a:srgbClr val="FFFFFF"/>
                </a:solidFill>
                <a:latin typeface="Red Hat Text Medium"/>
                <a:ea typeface="Red Hat Text Medium"/>
                <a:cs typeface="Red Hat Text Medium"/>
                <a:sym typeface="Red Hat Text Medium"/>
              </a:defRPr>
            </a:lvl3pPr>
            <a:lvl4pPr lvl="3" rtl="0" algn="ctr">
              <a:buNone/>
              <a:defRPr sz="600">
                <a:solidFill>
                  <a:srgbClr val="FFFFFF"/>
                </a:solidFill>
                <a:latin typeface="Red Hat Text Medium"/>
                <a:ea typeface="Red Hat Text Medium"/>
                <a:cs typeface="Red Hat Text Medium"/>
                <a:sym typeface="Red Hat Text Medium"/>
              </a:defRPr>
            </a:lvl4pPr>
            <a:lvl5pPr lvl="4" rtl="0" algn="ctr">
              <a:buNone/>
              <a:defRPr sz="600">
                <a:solidFill>
                  <a:srgbClr val="FFFFFF"/>
                </a:solidFill>
                <a:latin typeface="Red Hat Text Medium"/>
                <a:ea typeface="Red Hat Text Medium"/>
                <a:cs typeface="Red Hat Text Medium"/>
                <a:sym typeface="Red Hat Text Medium"/>
              </a:defRPr>
            </a:lvl5pPr>
            <a:lvl6pPr lvl="5" rtl="0" algn="ctr">
              <a:buNone/>
              <a:defRPr sz="600">
                <a:solidFill>
                  <a:srgbClr val="FFFFFF"/>
                </a:solidFill>
                <a:latin typeface="Red Hat Text Medium"/>
                <a:ea typeface="Red Hat Text Medium"/>
                <a:cs typeface="Red Hat Text Medium"/>
                <a:sym typeface="Red Hat Text Medium"/>
              </a:defRPr>
            </a:lvl6pPr>
            <a:lvl7pPr lvl="6" rtl="0" algn="ctr">
              <a:buNone/>
              <a:defRPr sz="600">
                <a:solidFill>
                  <a:srgbClr val="FFFFFF"/>
                </a:solidFill>
                <a:latin typeface="Red Hat Text Medium"/>
                <a:ea typeface="Red Hat Text Medium"/>
                <a:cs typeface="Red Hat Text Medium"/>
                <a:sym typeface="Red Hat Text Medium"/>
              </a:defRPr>
            </a:lvl7pPr>
            <a:lvl8pPr lvl="7" rtl="0" algn="ctr">
              <a:buNone/>
              <a:defRPr sz="600">
                <a:solidFill>
                  <a:srgbClr val="FFFFFF"/>
                </a:solidFill>
                <a:latin typeface="Red Hat Text Medium"/>
                <a:ea typeface="Red Hat Text Medium"/>
                <a:cs typeface="Red Hat Text Medium"/>
                <a:sym typeface="Red Hat Text Medium"/>
              </a:defRPr>
            </a:lvl8pPr>
            <a:lvl9pPr lvl="8" rtl="0" algn="ctr">
              <a:buNone/>
              <a:defRPr sz="600">
                <a:solidFill>
                  <a:srgbClr val="FFFFFF"/>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divider A">
  <p:cSld name="CUSTOM_2">
    <p:bg>
      <p:bgPr>
        <a:blipFill>
          <a:blip r:embed="rId2">
            <a:alphaModFix/>
          </a:blip>
          <a:stretch>
            <a:fillRect/>
          </a:stretch>
        </a:blipFill>
      </p:bgPr>
    </p:bg>
    <p:spTree>
      <p:nvGrpSpPr>
        <p:cNvPr id="187" name="Shape 187"/>
        <p:cNvGrpSpPr/>
        <p:nvPr/>
      </p:nvGrpSpPr>
      <p:grpSpPr>
        <a:xfrm>
          <a:off x="0" y="0"/>
          <a:ext cx="0" cy="0"/>
          <a:chOff x="0" y="0"/>
          <a:chExt cx="0" cy="0"/>
        </a:xfrm>
      </p:grpSpPr>
      <p:sp>
        <p:nvSpPr>
          <p:cNvPr id="188" name="Google Shape;188;p23"/>
          <p:cNvSpPr txBox="1"/>
          <p:nvPr>
            <p:ph type="title"/>
          </p:nvPr>
        </p:nvSpPr>
        <p:spPr>
          <a:xfrm>
            <a:off x="335831" y="813421"/>
            <a:ext cx="5118600" cy="1578900"/>
          </a:xfrm>
          <a:prstGeom prst="rect">
            <a:avLst/>
          </a:prstGeom>
        </p:spPr>
        <p:txBody>
          <a:bodyPr anchorCtr="0" anchor="t" bIns="68575" lIns="329175" spcFirstLastPara="1" rIns="68575" wrap="square" tIns="68575">
            <a:noAutofit/>
          </a:bodyPr>
          <a:lstStyle>
            <a:lvl1pPr lvl="0" rtl="0">
              <a:spcBef>
                <a:spcPts val="0"/>
              </a:spcBef>
              <a:spcAft>
                <a:spcPts val="0"/>
              </a:spcAft>
              <a:buNone/>
              <a:defRPr sz="4500">
                <a:solidFill>
                  <a:schemeClr val="lt1"/>
                </a:solidFill>
                <a:latin typeface="Red Hat Display Medium"/>
                <a:ea typeface="Red Hat Display Medium"/>
                <a:cs typeface="Red Hat Display Medium"/>
                <a:sym typeface="Red Hat Display Medium"/>
              </a:defRPr>
            </a:lvl1pPr>
            <a:lvl2pPr lvl="1" rtl="0">
              <a:spcBef>
                <a:spcPts val="0"/>
              </a:spcBef>
              <a:spcAft>
                <a:spcPts val="0"/>
              </a:spcAft>
              <a:buNone/>
              <a:defRPr sz="4500">
                <a:solidFill>
                  <a:schemeClr val="lt1"/>
                </a:solidFill>
                <a:latin typeface="Red Hat Display Medium"/>
                <a:ea typeface="Red Hat Display Medium"/>
                <a:cs typeface="Red Hat Display Medium"/>
                <a:sym typeface="Red Hat Display Medium"/>
              </a:defRPr>
            </a:lvl2pPr>
            <a:lvl3pPr lvl="2" rtl="0">
              <a:spcBef>
                <a:spcPts val="0"/>
              </a:spcBef>
              <a:spcAft>
                <a:spcPts val="0"/>
              </a:spcAft>
              <a:buNone/>
              <a:defRPr sz="4500">
                <a:solidFill>
                  <a:schemeClr val="lt1"/>
                </a:solidFill>
                <a:latin typeface="Red Hat Display Medium"/>
                <a:ea typeface="Red Hat Display Medium"/>
                <a:cs typeface="Red Hat Display Medium"/>
                <a:sym typeface="Red Hat Display Medium"/>
              </a:defRPr>
            </a:lvl3pPr>
            <a:lvl4pPr lvl="3" rtl="0">
              <a:spcBef>
                <a:spcPts val="0"/>
              </a:spcBef>
              <a:spcAft>
                <a:spcPts val="0"/>
              </a:spcAft>
              <a:buNone/>
              <a:defRPr sz="4500">
                <a:solidFill>
                  <a:schemeClr val="lt1"/>
                </a:solidFill>
                <a:latin typeface="Red Hat Display Medium"/>
                <a:ea typeface="Red Hat Display Medium"/>
                <a:cs typeface="Red Hat Display Medium"/>
                <a:sym typeface="Red Hat Display Medium"/>
              </a:defRPr>
            </a:lvl4pPr>
            <a:lvl5pPr lvl="4" rtl="0">
              <a:spcBef>
                <a:spcPts val="0"/>
              </a:spcBef>
              <a:spcAft>
                <a:spcPts val="0"/>
              </a:spcAft>
              <a:buNone/>
              <a:defRPr sz="4500">
                <a:solidFill>
                  <a:schemeClr val="lt1"/>
                </a:solidFill>
                <a:latin typeface="Red Hat Display Medium"/>
                <a:ea typeface="Red Hat Display Medium"/>
                <a:cs typeface="Red Hat Display Medium"/>
                <a:sym typeface="Red Hat Display Medium"/>
              </a:defRPr>
            </a:lvl5pPr>
            <a:lvl6pPr lvl="5" rtl="0">
              <a:spcBef>
                <a:spcPts val="0"/>
              </a:spcBef>
              <a:spcAft>
                <a:spcPts val="0"/>
              </a:spcAft>
              <a:buNone/>
              <a:defRPr sz="4500">
                <a:solidFill>
                  <a:schemeClr val="lt1"/>
                </a:solidFill>
                <a:latin typeface="Red Hat Display Medium"/>
                <a:ea typeface="Red Hat Display Medium"/>
                <a:cs typeface="Red Hat Display Medium"/>
                <a:sym typeface="Red Hat Display Medium"/>
              </a:defRPr>
            </a:lvl6pPr>
            <a:lvl7pPr lvl="6" rtl="0">
              <a:spcBef>
                <a:spcPts val="0"/>
              </a:spcBef>
              <a:spcAft>
                <a:spcPts val="0"/>
              </a:spcAft>
              <a:buNone/>
              <a:defRPr sz="4500">
                <a:solidFill>
                  <a:schemeClr val="lt1"/>
                </a:solidFill>
                <a:latin typeface="Red Hat Display Medium"/>
                <a:ea typeface="Red Hat Display Medium"/>
                <a:cs typeface="Red Hat Display Medium"/>
                <a:sym typeface="Red Hat Display Medium"/>
              </a:defRPr>
            </a:lvl7pPr>
            <a:lvl8pPr lvl="7" rtl="0">
              <a:spcBef>
                <a:spcPts val="0"/>
              </a:spcBef>
              <a:spcAft>
                <a:spcPts val="0"/>
              </a:spcAft>
              <a:buNone/>
              <a:defRPr sz="4500">
                <a:solidFill>
                  <a:schemeClr val="lt1"/>
                </a:solidFill>
                <a:latin typeface="Red Hat Display Medium"/>
                <a:ea typeface="Red Hat Display Medium"/>
                <a:cs typeface="Red Hat Display Medium"/>
                <a:sym typeface="Red Hat Display Medium"/>
              </a:defRPr>
            </a:lvl8pPr>
            <a:lvl9pPr lvl="8" rtl="0">
              <a:spcBef>
                <a:spcPts val="0"/>
              </a:spcBef>
              <a:spcAft>
                <a:spcPts val="0"/>
              </a:spcAft>
              <a:buNone/>
              <a:defRPr sz="4500">
                <a:solidFill>
                  <a:schemeClr val="lt1"/>
                </a:solidFill>
                <a:latin typeface="Red Hat Display Medium"/>
                <a:ea typeface="Red Hat Display Medium"/>
                <a:cs typeface="Red Hat Display Medium"/>
                <a:sym typeface="Red Hat Display Medium"/>
              </a:defRPr>
            </a:lvl9pPr>
          </a:lstStyle>
          <a:p/>
        </p:txBody>
      </p:sp>
      <p:cxnSp>
        <p:nvCxnSpPr>
          <p:cNvPr id="189" name="Google Shape;189;p23"/>
          <p:cNvCxnSpPr/>
          <p:nvPr/>
        </p:nvCxnSpPr>
        <p:spPr>
          <a:xfrm rot="10800000">
            <a:off x="335825" y="4800900"/>
            <a:ext cx="0" cy="342600"/>
          </a:xfrm>
          <a:prstGeom prst="straightConnector1">
            <a:avLst/>
          </a:prstGeom>
          <a:noFill/>
          <a:ln cap="flat" cmpd="sng" w="9525">
            <a:solidFill>
              <a:srgbClr val="EE0000"/>
            </a:solidFill>
            <a:prstDash val="solid"/>
            <a:round/>
            <a:headEnd len="med" w="med" type="none"/>
            <a:tailEnd len="med" w="med" type="none"/>
          </a:ln>
        </p:spPr>
      </p:cxnSp>
      <p:cxnSp>
        <p:nvCxnSpPr>
          <p:cNvPr id="190" name="Google Shape;190;p23"/>
          <p:cNvCxnSpPr/>
          <p:nvPr/>
        </p:nvCxnSpPr>
        <p:spPr>
          <a:xfrm rot="10800000">
            <a:off x="335831" y="150"/>
            <a:ext cx="0" cy="664800"/>
          </a:xfrm>
          <a:prstGeom prst="straightConnector1">
            <a:avLst/>
          </a:prstGeom>
          <a:noFill/>
          <a:ln cap="flat" cmpd="sng" w="9525">
            <a:solidFill>
              <a:srgbClr val="EE0000"/>
            </a:solidFill>
            <a:prstDash val="solid"/>
            <a:round/>
            <a:headEnd len="med" w="med" type="none"/>
            <a:tailEnd len="med" w="med" type="none"/>
          </a:ln>
        </p:spPr>
      </p:cxnSp>
      <p:sp>
        <p:nvSpPr>
          <p:cNvPr id="191" name="Google Shape;191;p23"/>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9pPr>
          </a:lstStyle>
          <a:p/>
        </p:txBody>
      </p:sp>
      <p:sp>
        <p:nvSpPr>
          <p:cNvPr id="192" name="Google Shape;192;p23"/>
          <p:cNvSpPr txBox="1"/>
          <p:nvPr>
            <p:ph idx="2" type="subTitle"/>
          </p:nvPr>
        </p:nvSpPr>
        <p:spPr>
          <a:xfrm>
            <a:off x="6938588" y="1307790"/>
            <a:ext cx="1593300" cy="2481900"/>
          </a:xfrm>
          <a:prstGeom prst="rect">
            <a:avLst/>
          </a:prstGeom>
        </p:spPr>
        <p:txBody>
          <a:bodyPr anchorCtr="0" anchor="t" bIns="0" lIns="0" spcFirstLastPara="1" rIns="0" wrap="square" tIns="0">
            <a:noAutofit/>
          </a:bodyPr>
          <a:lstStyle>
            <a:lvl1pPr lvl="0" rtl="0">
              <a:lnSpc>
                <a:spcPct val="174000"/>
              </a:lnSpc>
              <a:spcBef>
                <a:spcPts val="0"/>
              </a:spcBef>
              <a:spcAft>
                <a:spcPts val="0"/>
              </a:spcAft>
              <a:buNone/>
              <a:defRPr sz="1100">
                <a:solidFill>
                  <a:srgbClr val="141414"/>
                </a:solidFill>
              </a:defRPr>
            </a:lvl1pPr>
            <a:lvl2pPr lvl="1" rtl="0">
              <a:lnSpc>
                <a:spcPct val="174000"/>
              </a:lnSpc>
              <a:spcBef>
                <a:spcPts val="0"/>
              </a:spcBef>
              <a:spcAft>
                <a:spcPts val="0"/>
              </a:spcAft>
              <a:buNone/>
              <a:defRPr sz="1100">
                <a:solidFill>
                  <a:srgbClr val="141414"/>
                </a:solidFill>
              </a:defRPr>
            </a:lvl2pPr>
            <a:lvl3pPr lvl="2" rtl="0">
              <a:lnSpc>
                <a:spcPct val="174000"/>
              </a:lnSpc>
              <a:spcBef>
                <a:spcPts val="0"/>
              </a:spcBef>
              <a:spcAft>
                <a:spcPts val="0"/>
              </a:spcAft>
              <a:buNone/>
              <a:defRPr sz="1100">
                <a:solidFill>
                  <a:srgbClr val="141414"/>
                </a:solidFill>
              </a:defRPr>
            </a:lvl3pPr>
            <a:lvl4pPr lvl="3" rtl="0">
              <a:lnSpc>
                <a:spcPct val="174000"/>
              </a:lnSpc>
              <a:spcBef>
                <a:spcPts val="0"/>
              </a:spcBef>
              <a:spcAft>
                <a:spcPts val="0"/>
              </a:spcAft>
              <a:buNone/>
              <a:defRPr sz="1100">
                <a:solidFill>
                  <a:srgbClr val="141414"/>
                </a:solidFill>
              </a:defRPr>
            </a:lvl4pPr>
            <a:lvl5pPr lvl="4" rtl="0">
              <a:lnSpc>
                <a:spcPct val="174000"/>
              </a:lnSpc>
              <a:spcBef>
                <a:spcPts val="0"/>
              </a:spcBef>
              <a:spcAft>
                <a:spcPts val="0"/>
              </a:spcAft>
              <a:buNone/>
              <a:defRPr sz="1100">
                <a:solidFill>
                  <a:srgbClr val="141414"/>
                </a:solidFill>
              </a:defRPr>
            </a:lvl5pPr>
            <a:lvl6pPr lvl="5" rtl="0">
              <a:lnSpc>
                <a:spcPct val="174000"/>
              </a:lnSpc>
              <a:spcBef>
                <a:spcPts val="0"/>
              </a:spcBef>
              <a:spcAft>
                <a:spcPts val="0"/>
              </a:spcAft>
              <a:buNone/>
              <a:defRPr sz="1100">
                <a:solidFill>
                  <a:srgbClr val="141414"/>
                </a:solidFill>
              </a:defRPr>
            </a:lvl6pPr>
            <a:lvl7pPr lvl="6" rtl="0">
              <a:lnSpc>
                <a:spcPct val="174000"/>
              </a:lnSpc>
              <a:spcBef>
                <a:spcPts val="0"/>
              </a:spcBef>
              <a:spcAft>
                <a:spcPts val="0"/>
              </a:spcAft>
              <a:buNone/>
              <a:defRPr sz="1100">
                <a:solidFill>
                  <a:srgbClr val="141414"/>
                </a:solidFill>
              </a:defRPr>
            </a:lvl7pPr>
            <a:lvl8pPr lvl="7" rtl="0">
              <a:lnSpc>
                <a:spcPct val="174000"/>
              </a:lnSpc>
              <a:spcBef>
                <a:spcPts val="0"/>
              </a:spcBef>
              <a:spcAft>
                <a:spcPts val="0"/>
              </a:spcAft>
              <a:buNone/>
              <a:defRPr sz="1100">
                <a:solidFill>
                  <a:srgbClr val="141414"/>
                </a:solidFill>
              </a:defRPr>
            </a:lvl8pPr>
            <a:lvl9pPr lvl="8" rtl="0">
              <a:lnSpc>
                <a:spcPct val="174000"/>
              </a:lnSpc>
              <a:spcBef>
                <a:spcPts val="0"/>
              </a:spcBef>
              <a:spcAft>
                <a:spcPts val="0"/>
              </a:spcAft>
              <a:buNone/>
              <a:defRPr sz="1100">
                <a:solidFill>
                  <a:srgbClr val="141414"/>
                </a:solidFill>
              </a:defRPr>
            </a:lvl9pPr>
          </a:lstStyle>
          <a:p/>
        </p:txBody>
      </p:sp>
      <p:pic>
        <p:nvPicPr>
          <p:cNvPr id="193" name="Google Shape;193;p23"/>
          <p:cNvPicPr preferRelativeResize="0"/>
          <p:nvPr/>
        </p:nvPicPr>
        <p:blipFill rotWithShape="1">
          <a:blip r:embed="rId3">
            <a:alphaModFix/>
          </a:blip>
          <a:srcRect b="317" l="0" r="0" t="327"/>
          <a:stretch/>
        </p:blipFill>
        <p:spPr>
          <a:xfrm>
            <a:off x="8033460" y="4734938"/>
            <a:ext cx="731888" cy="171091"/>
          </a:xfrm>
          <a:prstGeom prst="rect">
            <a:avLst/>
          </a:prstGeom>
          <a:noFill/>
          <a:ln>
            <a:noFill/>
          </a:ln>
        </p:spPr>
      </p:pic>
      <p:sp>
        <p:nvSpPr>
          <p:cNvPr id="194" name="Google Shape;194;p23"/>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solidFill>
                  <a:srgbClr val="FFFFFF"/>
                </a:solidFill>
                <a:latin typeface="Red Hat Text Medium"/>
                <a:ea typeface="Red Hat Text Medium"/>
                <a:cs typeface="Red Hat Text Medium"/>
                <a:sym typeface="Red Hat Text Medium"/>
              </a:defRPr>
            </a:lvl1pPr>
            <a:lvl2pPr lvl="1" rtl="0" algn="ctr">
              <a:buNone/>
              <a:defRPr sz="600">
                <a:solidFill>
                  <a:srgbClr val="FFFFFF"/>
                </a:solidFill>
                <a:latin typeface="Red Hat Text Medium"/>
                <a:ea typeface="Red Hat Text Medium"/>
                <a:cs typeface="Red Hat Text Medium"/>
                <a:sym typeface="Red Hat Text Medium"/>
              </a:defRPr>
            </a:lvl2pPr>
            <a:lvl3pPr lvl="2" rtl="0" algn="ctr">
              <a:buNone/>
              <a:defRPr sz="600">
                <a:solidFill>
                  <a:srgbClr val="FFFFFF"/>
                </a:solidFill>
                <a:latin typeface="Red Hat Text Medium"/>
                <a:ea typeface="Red Hat Text Medium"/>
                <a:cs typeface="Red Hat Text Medium"/>
                <a:sym typeface="Red Hat Text Medium"/>
              </a:defRPr>
            </a:lvl3pPr>
            <a:lvl4pPr lvl="3" rtl="0" algn="ctr">
              <a:buNone/>
              <a:defRPr sz="600">
                <a:solidFill>
                  <a:srgbClr val="FFFFFF"/>
                </a:solidFill>
                <a:latin typeface="Red Hat Text Medium"/>
                <a:ea typeface="Red Hat Text Medium"/>
                <a:cs typeface="Red Hat Text Medium"/>
                <a:sym typeface="Red Hat Text Medium"/>
              </a:defRPr>
            </a:lvl4pPr>
            <a:lvl5pPr lvl="4" rtl="0" algn="ctr">
              <a:buNone/>
              <a:defRPr sz="600">
                <a:solidFill>
                  <a:srgbClr val="FFFFFF"/>
                </a:solidFill>
                <a:latin typeface="Red Hat Text Medium"/>
                <a:ea typeface="Red Hat Text Medium"/>
                <a:cs typeface="Red Hat Text Medium"/>
                <a:sym typeface="Red Hat Text Medium"/>
              </a:defRPr>
            </a:lvl5pPr>
            <a:lvl6pPr lvl="5" rtl="0" algn="ctr">
              <a:buNone/>
              <a:defRPr sz="600">
                <a:solidFill>
                  <a:srgbClr val="FFFFFF"/>
                </a:solidFill>
                <a:latin typeface="Red Hat Text Medium"/>
                <a:ea typeface="Red Hat Text Medium"/>
                <a:cs typeface="Red Hat Text Medium"/>
                <a:sym typeface="Red Hat Text Medium"/>
              </a:defRPr>
            </a:lvl6pPr>
            <a:lvl7pPr lvl="6" rtl="0" algn="ctr">
              <a:buNone/>
              <a:defRPr sz="600">
                <a:solidFill>
                  <a:srgbClr val="FFFFFF"/>
                </a:solidFill>
                <a:latin typeface="Red Hat Text Medium"/>
                <a:ea typeface="Red Hat Text Medium"/>
                <a:cs typeface="Red Hat Text Medium"/>
                <a:sym typeface="Red Hat Text Medium"/>
              </a:defRPr>
            </a:lvl7pPr>
            <a:lvl8pPr lvl="7" rtl="0" algn="ctr">
              <a:buNone/>
              <a:defRPr sz="600">
                <a:solidFill>
                  <a:srgbClr val="FFFFFF"/>
                </a:solidFill>
                <a:latin typeface="Red Hat Text Medium"/>
                <a:ea typeface="Red Hat Text Medium"/>
                <a:cs typeface="Red Hat Text Medium"/>
                <a:sym typeface="Red Hat Text Medium"/>
              </a:defRPr>
            </a:lvl8pPr>
            <a:lvl9pPr lvl="8" rtl="0" algn="ctr">
              <a:buNone/>
              <a:defRPr sz="600">
                <a:solidFill>
                  <a:srgbClr val="FFFFFF"/>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divider B">
  <p:cSld name="CUSTOM_2_1">
    <p:bg>
      <p:bgPr>
        <a:blipFill>
          <a:blip r:embed="rId2">
            <a:alphaModFix/>
          </a:blip>
          <a:stretch>
            <a:fillRect/>
          </a:stretch>
        </a:blipFill>
      </p:bgPr>
    </p:bg>
    <p:spTree>
      <p:nvGrpSpPr>
        <p:cNvPr id="195" name="Shape 195"/>
        <p:cNvGrpSpPr/>
        <p:nvPr/>
      </p:nvGrpSpPr>
      <p:grpSpPr>
        <a:xfrm>
          <a:off x="0" y="0"/>
          <a:ext cx="0" cy="0"/>
          <a:chOff x="0" y="0"/>
          <a:chExt cx="0" cy="0"/>
        </a:xfrm>
      </p:grpSpPr>
      <p:sp>
        <p:nvSpPr>
          <p:cNvPr id="196" name="Google Shape;196;p24"/>
          <p:cNvSpPr txBox="1"/>
          <p:nvPr>
            <p:ph type="title"/>
          </p:nvPr>
        </p:nvSpPr>
        <p:spPr>
          <a:xfrm>
            <a:off x="335831" y="813421"/>
            <a:ext cx="5118600" cy="1578900"/>
          </a:xfrm>
          <a:prstGeom prst="rect">
            <a:avLst/>
          </a:prstGeom>
        </p:spPr>
        <p:txBody>
          <a:bodyPr anchorCtr="0" anchor="t" bIns="68575" lIns="329175" spcFirstLastPara="1" rIns="68575" wrap="square" tIns="68575">
            <a:noAutofit/>
          </a:bodyPr>
          <a:lstStyle>
            <a:lvl1pPr lvl="0"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1pPr>
            <a:lvl2pPr lvl="1"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2pPr>
            <a:lvl3pPr lvl="2"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3pPr>
            <a:lvl4pPr lvl="3"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4pPr>
            <a:lvl5pPr lvl="4"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5pPr>
            <a:lvl6pPr lvl="5"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6pPr>
            <a:lvl7pPr lvl="6"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7pPr>
            <a:lvl8pPr lvl="7"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8pPr>
            <a:lvl9pPr lvl="8"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9pPr>
          </a:lstStyle>
          <a:p/>
        </p:txBody>
      </p:sp>
      <p:cxnSp>
        <p:nvCxnSpPr>
          <p:cNvPr id="197" name="Google Shape;197;p24"/>
          <p:cNvCxnSpPr/>
          <p:nvPr/>
        </p:nvCxnSpPr>
        <p:spPr>
          <a:xfrm rot="10800000">
            <a:off x="335825" y="4800900"/>
            <a:ext cx="0" cy="342600"/>
          </a:xfrm>
          <a:prstGeom prst="straightConnector1">
            <a:avLst/>
          </a:prstGeom>
          <a:noFill/>
          <a:ln cap="flat" cmpd="sng" w="9525">
            <a:solidFill>
              <a:srgbClr val="EE0000"/>
            </a:solidFill>
            <a:prstDash val="solid"/>
            <a:round/>
            <a:headEnd len="med" w="med" type="none"/>
            <a:tailEnd len="med" w="med" type="none"/>
          </a:ln>
        </p:spPr>
      </p:cxnSp>
      <p:cxnSp>
        <p:nvCxnSpPr>
          <p:cNvPr id="198" name="Google Shape;198;p24"/>
          <p:cNvCxnSpPr/>
          <p:nvPr/>
        </p:nvCxnSpPr>
        <p:spPr>
          <a:xfrm rot="10800000">
            <a:off x="335831" y="150"/>
            <a:ext cx="0" cy="664800"/>
          </a:xfrm>
          <a:prstGeom prst="straightConnector1">
            <a:avLst/>
          </a:prstGeom>
          <a:noFill/>
          <a:ln cap="flat" cmpd="sng" w="9525">
            <a:solidFill>
              <a:srgbClr val="EE0000"/>
            </a:solidFill>
            <a:prstDash val="solid"/>
            <a:round/>
            <a:headEnd len="med" w="med" type="none"/>
            <a:tailEnd len="med" w="med" type="none"/>
          </a:ln>
        </p:spPr>
      </p:cxnSp>
      <p:sp>
        <p:nvSpPr>
          <p:cNvPr id="199" name="Google Shape;199;p24"/>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9pPr>
          </a:lstStyle>
          <a:p/>
        </p:txBody>
      </p:sp>
      <p:sp>
        <p:nvSpPr>
          <p:cNvPr id="200" name="Google Shape;200;p24"/>
          <p:cNvSpPr txBox="1"/>
          <p:nvPr>
            <p:ph idx="2" type="subTitle"/>
          </p:nvPr>
        </p:nvSpPr>
        <p:spPr>
          <a:xfrm>
            <a:off x="6938588" y="1307790"/>
            <a:ext cx="1593300" cy="2481900"/>
          </a:xfrm>
          <a:prstGeom prst="rect">
            <a:avLst/>
          </a:prstGeom>
        </p:spPr>
        <p:txBody>
          <a:bodyPr anchorCtr="0" anchor="t" bIns="0" lIns="0" spcFirstLastPara="1" rIns="0" wrap="square" tIns="0">
            <a:noAutofit/>
          </a:bodyPr>
          <a:lstStyle>
            <a:lvl1pPr lvl="0" rtl="0">
              <a:lnSpc>
                <a:spcPct val="174000"/>
              </a:lnSpc>
              <a:spcBef>
                <a:spcPts val="0"/>
              </a:spcBef>
              <a:spcAft>
                <a:spcPts val="0"/>
              </a:spcAft>
              <a:buNone/>
              <a:defRPr sz="1100">
                <a:solidFill>
                  <a:schemeClr val="lt1"/>
                </a:solidFill>
              </a:defRPr>
            </a:lvl1pPr>
            <a:lvl2pPr lvl="1" rtl="0">
              <a:lnSpc>
                <a:spcPct val="174000"/>
              </a:lnSpc>
              <a:spcBef>
                <a:spcPts val="0"/>
              </a:spcBef>
              <a:spcAft>
                <a:spcPts val="0"/>
              </a:spcAft>
              <a:buNone/>
              <a:defRPr sz="1100">
                <a:solidFill>
                  <a:schemeClr val="lt1"/>
                </a:solidFill>
              </a:defRPr>
            </a:lvl2pPr>
            <a:lvl3pPr lvl="2" rtl="0">
              <a:lnSpc>
                <a:spcPct val="174000"/>
              </a:lnSpc>
              <a:spcBef>
                <a:spcPts val="0"/>
              </a:spcBef>
              <a:spcAft>
                <a:spcPts val="0"/>
              </a:spcAft>
              <a:buNone/>
              <a:defRPr sz="1100">
                <a:solidFill>
                  <a:schemeClr val="lt1"/>
                </a:solidFill>
              </a:defRPr>
            </a:lvl3pPr>
            <a:lvl4pPr lvl="3" rtl="0">
              <a:lnSpc>
                <a:spcPct val="174000"/>
              </a:lnSpc>
              <a:spcBef>
                <a:spcPts val="0"/>
              </a:spcBef>
              <a:spcAft>
                <a:spcPts val="0"/>
              </a:spcAft>
              <a:buNone/>
              <a:defRPr sz="1100">
                <a:solidFill>
                  <a:schemeClr val="lt1"/>
                </a:solidFill>
              </a:defRPr>
            </a:lvl4pPr>
            <a:lvl5pPr lvl="4" rtl="0">
              <a:lnSpc>
                <a:spcPct val="174000"/>
              </a:lnSpc>
              <a:spcBef>
                <a:spcPts val="0"/>
              </a:spcBef>
              <a:spcAft>
                <a:spcPts val="0"/>
              </a:spcAft>
              <a:buNone/>
              <a:defRPr sz="1100">
                <a:solidFill>
                  <a:schemeClr val="lt1"/>
                </a:solidFill>
              </a:defRPr>
            </a:lvl5pPr>
            <a:lvl6pPr lvl="5" rtl="0">
              <a:lnSpc>
                <a:spcPct val="174000"/>
              </a:lnSpc>
              <a:spcBef>
                <a:spcPts val="0"/>
              </a:spcBef>
              <a:spcAft>
                <a:spcPts val="0"/>
              </a:spcAft>
              <a:buNone/>
              <a:defRPr sz="1100">
                <a:solidFill>
                  <a:schemeClr val="lt1"/>
                </a:solidFill>
              </a:defRPr>
            </a:lvl6pPr>
            <a:lvl7pPr lvl="6" rtl="0">
              <a:lnSpc>
                <a:spcPct val="174000"/>
              </a:lnSpc>
              <a:spcBef>
                <a:spcPts val="0"/>
              </a:spcBef>
              <a:spcAft>
                <a:spcPts val="0"/>
              </a:spcAft>
              <a:buNone/>
              <a:defRPr sz="1100">
                <a:solidFill>
                  <a:schemeClr val="lt1"/>
                </a:solidFill>
              </a:defRPr>
            </a:lvl7pPr>
            <a:lvl8pPr lvl="7" rtl="0">
              <a:lnSpc>
                <a:spcPct val="174000"/>
              </a:lnSpc>
              <a:spcBef>
                <a:spcPts val="0"/>
              </a:spcBef>
              <a:spcAft>
                <a:spcPts val="0"/>
              </a:spcAft>
              <a:buNone/>
              <a:defRPr sz="1100">
                <a:solidFill>
                  <a:schemeClr val="lt1"/>
                </a:solidFill>
              </a:defRPr>
            </a:lvl8pPr>
            <a:lvl9pPr lvl="8" rtl="0">
              <a:lnSpc>
                <a:spcPct val="174000"/>
              </a:lnSpc>
              <a:spcBef>
                <a:spcPts val="0"/>
              </a:spcBef>
              <a:spcAft>
                <a:spcPts val="0"/>
              </a:spcAft>
              <a:buNone/>
              <a:defRPr sz="1100">
                <a:solidFill>
                  <a:schemeClr val="lt1"/>
                </a:solidFill>
              </a:defRPr>
            </a:lvl9pPr>
          </a:lstStyle>
          <a:p/>
        </p:txBody>
      </p:sp>
      <p:pic>
        <p:nvPicPr>
          <p:cNvPr id="201" name="Google Shape;201;p24"/>
          <p:cNvPicPr preferRelativeResize="0"/>
          <p:nvPr/>
        </p:nvPicPr>
        <p:blipFill>
          <a:blip r:embed="rId3">
            <a:alphaModFix/>
          </a:blip>
          <a:stretch>
            <a:fillRect/>
          </a:stretch>
        </p:blipFill>
        <p:spPr>
          <a:xfrm>
            <a:off x="8033460" y="4734378"/>
            <a:ext cx="731888" cy="172209"/>
          </a:xfrm>
          <a:prstGeom prst="rect">
            <a:avLst/>
          </a:prstGeom>
          <a:noFill/>
          <a:ln>
            <a:noFill/>
          </a:ln>
        </p:spPr>
      </p:pic>
      <p:sp>
        <p:nvSpPr>
          <p:cNvPr id="202" name="Google Shape;202;p24"/>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divider C">
  <p:cSld name="CUSTOM_2_1_1">
    <p:bg>
      <p:bgPr>
        <a:blipFill>
          <a:blip r:embed="rId2">
            <a:alphaModFix/>
          </a:blip>
          <a:stretch>
            <a:fillRect/>
          </a:stretch>
        </a:blipFill>
      </p:bgPr>
    </p:bg>
    <p:spTree>
      <p:nvGrpSpPr>
        <p:cNvPr id="203" name="Shape 203"/>
        <p:cNvGrpSpPr/>
        <p:nvPr/>
      </p:nvGrpSpPr>
      <p:grpSpPr>
        <a:xfrm>
          <a:off x="0" y="0"/>
          <a:ext cx="0" cy="0"/>
          <a:chOff x="0" y="0"/>
          <a:chExt cx="0" cy="0"/>
        </a:xfrm>
      </p:grpSpPr>
      <p:sp>
        <p:nvSpPr>
          <p:cNvPr id="204" name="Google Shape;204;p25"/>
          <p:cNvSpPr txBox="1"/>
          <p:nvPr>
            <p:ph type="title"/>
          </p:nvPr>
        </p:nvSpPr>
        <p:spPr>
          <a:xfrm>
            <a:off x="335831" y="813421"/>
            <a:ext cx="5118600" cy="1578900"/>
          </a:xfrm>
          <a:prstGeom prst="rect">
            <a:avLst/>
          </a:prstGeom>
        </p:spPr>
        <p:txBody>
          <a:bodyPr anchorCtr="0" anchor="t" bIns="68575" lIns="329175" spcFirstLastPara="1" rIns="68575" wrap="square" tIns="68575">
            <a:noAutofit/>
          </a:bodyPr>
          <a:lstStyle>
            <a:lvl1pPr lvl="0"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1pPr>
            <a:lvl2pPr lvl="1"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2pPr>
            <a:lvl3pPr lvl="2"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3pPr>
            <a:lvl4pPr lvl="3"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4pPr>
            <a:lvl5pPr lvl="4"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5pPr>
            <a:lvl6pPr lvl="5"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6pPr>
            <a:lvl7pPr lvl="6"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7pPr>
            <a:lvl8pPr lvl="7"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8pPr>
            <a:lvl9pPr lvl="8" rtl="0">
              <a:spcBef>
                <a:spcPts val="0"/>
              </a:spcBef>
              <a:spcAft>
                <a:spcPts val="0"/>
              </a:spcAft>
              <a:buNone/>
              <a:defRPr sz="4500">
                <a:solidFill>
                  <a:schemeClr val="accent1"/>
                </a:solidFill>
                <a:latin typeface="Red Hat Display Medium"/>
                <a:ea typeface="Red Hat Display Medium"/>
                <a:cs typeface="Red Hat Display Medium"/>
                <a:sym typeface="Red Hat Display Medium"/>
              </a:defRPr>
            </a:lvl9pPr>
          </a:lstStyle>
          <a:p/>
        </p:txBody>
      </p:sp>
      <p:cxnSp>
        <p:nvCxnSpPr>
          <p:cNvPr id="205" name="Google Shape;205;p25"/>
          <p:cNvCxnSpPr/>
          <p:nvPr/>
        </p:nvCxnSpPr>
        <p:spPr>
          <a:xfrm rot="10800000">
            <a:off x="335825" y="4800900"/>
            <a:ext cx="0" cy="342600"/>
          </a:xfrm>
          <a:prstGeom prst="straightConnector1">
            <a:avLst/>
          </a:prstGeom>
          <a:noFill/>
          <a:ln cap="flat" cmpd="sng" w="9525">
            <a:solidFill>
              <a:srgbClr val="EE0000"/>
            </a:solidFill>
            <a:prstDash val="solid"/>
            <a:round/>
            <a:headEnd len="med" w="med" type="none"/>
            <a:tailEnd len="med" w="med" type="none"/>
          </a:ln>
        </p:spPr>
      </p:cxnSp>
      <p:cxnSp>
        <p:nvCxnSpPr>
          <p:cNvPr id="206" name="Google Shape;206;p25"/>
          <p:cNvCxnSpPr/>
          <p:nvPr/>
        </p:nvCxnSpPr>
        <p:spPr>
          <a:xfrm rot="10800000">
            <a:off x="335831" y="150"/>
            <a:ext cx="0" cy="664800"/>
          </a:xfrm>
          <a:prstGeom prst="straightConnector1">
            <a:avLst/>
          </a:prstGeom>
          <a:noFill/>
          <a:ln cap="flat" cmpd="sng" w="9525">
            <a:solidFill>
              <a:srgbClr val="EE0000"/>
            </a:solidFill>
            <a:prstDash val="solid"/>
            <a:round/>
            <a:headEnd len="med" w="med" type="none"/>
            <a:tailEnd len="med" w="med" type="none"/>
          </a:ln>
        </p:spPr>
      </p:cxnSp>
      <p:sp>
        <p:nvSpPr>
          <p:cNvPr id="207" name="Google Shape;207;p25"/>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dk1"/>
              </a:buClr>
              <a:buSzPts val="800"/>
              <a:buFont typeface="Red Hat Text Medium"/>
              <a:buNone/>
              <a:defRPr sz="800">
                <a:solidFill>
                  <a:schemeClr val="dk1"/>
                </a:solidFill>
                <a:latin typeface="Red Hat Text Medium"/>
                <a:ea typeface="Red Hat Text Medium"/>
                <a:cs typeface="Red Hat Text Medium"/>
                <a:sym typeface="Red Hat Text Medium"/>
              </a:defRPr>
            </a:lvl9pPr>
          </a:lstStyle>
          <a:p/>
        </p:txBody>
      </p:sp>
      <p:sp>
        <p:nvSpPr>
          <p:cNvPr id="208" name="Google Shape;208;p25"/>
          <p:cNvSpPr txBox="1"/>
          <p:nvPr>
            <p:ph idx="2" type="subTitle"/>
          </p:nvPr>
        </p:nvSpPr>
        <p:spPr>
          <a:xfrm>
            <a:off x="6938588" y="1307790"/>
            <a:ext cx="1593300" cy="2481900"/>
          </a:xfrm>
          <a:prstGeom prst="rect">
            <a:avLst/>
          </a:prstGeom>
        </p:spPr>
        <p:txBody>
          <a:bodyPr anchorCtr="0" anchor="t" bIns="0" lIns="0" spcFirstLastPara="1" rIns="0" wrap="square" tIns="0">
            <a:noAutofit/>
          </a:bodyPr>
          <a:lstStyle>
            <a:lvl1pPr lvl="0" rtl="0">
              <a:lnSpc>
                <a:spcPct val="174000"/>
              </a:lnSpc>
              <a:spcBef>
                <a:spcPts val="0"/>
              </a:spcBef>
              <a:spcAft>
                <a:spcPts val="0"/>
              </a:spcAft>
              <a:buNone/>
              <a:defRPr sz="1100">
                <a:solidFill>
                  <a:srgbClr val="EBEBEB"/>
                </a:solidFill>
              </a:defRPr>
            </a:lvl1pPr>
            <a:lvl2pPr lvl="1" rtl="0">
              <a:lnSpc>
                <a:spcPct val="174000"/>
              </a:lnSpc>
              <a:spcBef>
                <a:spcPts val="0"/>
              </a:spcBef>
              <a:spcAft>
                <a:spcPts val="0"/>
              </a:spcAft>
              <a:buNone/>
              <a:defRPr sz="1100">
                <a:solidFill>
                  <a:srgbClr val="EBEBEB"/>
                </a:solidFill>
              </a:defRPr>
            </a:lvl2pPr>
            <a:lvl3pPr lvl="2" rtl="0">
              <a:lnSpc>
                <a:spcPct val="174000"/>
              </a:lnSpc>
              <a:spcBef>
                <a:spcPts val="0"/>
              </a:spcBef>
              <a:spcAft>
                <a:spcPts val="0"/>
              </a:spcAft>
              <a:buNone/>
              <a:defRPr sz="1100">
                <a:solidFill>
                  <a:srgbClr val="EBEBEB"/>
                </a:solidFill>
              </a:defRPr>
            </a:lvl3pPr>
            <a:lvl4pPr lvl="3" rtl="0">
              <a:lnSpc>
                <a:spcPct val="174000"/>
              </a:lnSpc>
              <a:spcBef>
                <a:spcPts val="0"/>
              </a:spcBef>
              <a:spcAft>
                <a:spcPts val="0"/>
              </a:spcAft>
              <a:buNone/>
              <a:defRPr sz="1100">
                <a:solidFill>
                  <a:srgbClr val="EBEBEB"/>
                </a:solidFill>
              </a:defRPr>
            </a:lvl4pPr>
            <a:lvl5pPr lvl="4" rtl="0">
              <a:lnSpc>
                <a:spcPct val="174000"/>
              </a:lnSpc>
              <a:spcBef>
                <a:spcPts val="0"/>
              </a:spcBef>
              <a:spcAft>
                <a:spcPts val="0"/>
              </a:spcAft>
              <a:buNone/>
              <a:defRPr sz="1100">
                <a:solidFill>
                  <a:srgbClr val="EBEBEB"/>
                </a:solidFill>
              </a:defRPr>
            </a:lvl5pPr>
            <a:lvl6pPr lvl="5" rtl="0">
              <a:lnSpc>
                <a:spcPct val="174000"/>
              </a:lnSpc>
              <a:spcBef>
                <a:spcPts val="0"/>
              </a:spcBef>
              <a:spcAft>
                <a:spcPts val="0"/>
              </a:spcAft>
              <a:buNone/>
              <a:defRPr sz="1100">
                <a:solidFill>
                  <a:srgbClr val="EBEBEB"/>
                </a:solidFill>
              </a:defRPr>
            </a:lvl6pPr>
            <a:lvl7pPr lvl="6" rtl="0">
              <a:lnSpc>
                <a:spcPct val="174000"/>
              </a:lnSpc>
              <a:spcBef>
                <a:spcPts val="0"/>
              </a:spcBef>
              <a:spcAft>
                <a:spcPts val="0"/>
              </a:spcAft>
              <a:buNone/>
              <a:defRPr sz="1100">
                <a:solidFill>
                  <a:srgbClr val="EBEBEB"/>
                </a:solidFill>
              </a:defRPr>
            </a:lvl7pPr>
            <a:lvl8pPr lvl="7" rtl="0">
              <a:lnSpc>
                <a:spcPct val="174000"/>
              </a:lnSpc>
              <a:spcBef>
                <a:spcPts val="0"/>
              </a:spcBef>
              <a:spcAft>
                <a:spcPts val="0"/>
              </a:spcAft>
              <a:buNone/>
              <a:defRPr sz="1100">
                <a:solidFill>
                  <a:srgbClr val="EBEBEB"/>
                </a:solidFill>
              </a:defRPr>
            </a:lvl8pPr>
            <a:lvl9pPr lvl="8" rtl="0">
              <a:lnSpc>
                <a:spcPct val="174000"/>
              </a:lnSpc>
              <a:spcBef>
                <a:spcPts val="0"/>
              </a:spcBef>
              <a:spcAft>
                <a:spcPts val="0"/>
              </a:spcAft>
              <a:buNone/>
              <a:defRPr sz="1100">
                <a:solidFill>
                  <a:srgbClr val="EBEBEB"/>
                </a:solidFill>
              </a:defRPr>
            </a:lvl9pPr>
          </a:lstStyle>
          <a:p/>
        </p:txBody>
      </p:sp>
      <p:pic>
        <p:nvPicPr>
          <p:cNvPr id="209" name="Google Shape;209;p25"/>
          <p:cNvPicPr preferRelativeResize="0"/>
          <p:nvPr/>
        </p:nvPicPr>
        <p:blipFill rotWithShape="1">
          <a:blip r:embed="rId3">
            <a:alphaModFix/>
          </a:blip>
          <a:srcRect b="317" l="0" r="0" t="327"/>
          <a:stretch/>
        </p:blipFill>
        <p:spPr>
          <a:xfrm>
            <a:off x="8033460" y="4734938"/>
            <a:ext cx="731888" cy="171091"/>
          </a:xfrm>
          <a:prstGeom prst="rect">
            <a:avLst/>
          </a:prstGeom>
          <a:noFill/>
          <a:ln>
            <a:noFill/>
          </a:ln>
        </p:spPr>
      </p:pic>
      <p:sp>
        <p:nvSpPr>
          <p:cNvPr id="210" name="Google Shape;210;p25"/>
          <p:cNvSpPr txBox="1"/>
          <p:nvPr>
            <p:ph idx="3" type="subTitle"/>
          </p:nvPr>
        </p:nvSpPr>
        <p:spPr>
          <a:xfrm>
            <a:off x="6938588" y="1307790"/>
            <a:ext cx="1593300" cy="2481900"/>
          </a:xfrm>
          <a:prstGeom prst="rect">
            <a:avLst/>
          </a:prstGeom>
        </p:spPr>
        <p:txBody>
          <a:bodyPr anchorCtr="0" anchor="t" bIns="0" lIns="0" spcFirstLastPara="1" rIns="0" wrap="square" tIns="0">
            <a:noAutofit/>
          </a:bodyPr>
          <a:lstStyle>
            <a:lvl1pPr lvl="0" rtl="0">
              <a:lnSpc>
                <a:spcPct val="174000"/>
              </a:lnSpc>
              <a:spcBef>
                <a:spcPts val="0"/>
              </a:spcBef>
              <a:spcAft>
                <a:spcPts val="0"/>
              </a:spcAft>
              <a:buNone/>
              <a:defRPr sz="1100">
                <a:solidFill>
                  <a:schemeClr val="dk1"/>
                </a:solidFill>
              </a:defRPr>
            </a:lvl1pPr>
            <a:lvl2pPr lvl="1" rtl="0">
              <a:lnSpc>
                <a:spcPct val="174000"/>
              </a:lnSpc>
              <a:spcBef>
                <a:spcPts val="0"/>
              </a:spcBef>
              <a:spcAft>
                <a:spcPts val="0"/>
              </a:spcAft>
              <a:buNone/>
              <a:defRPr sz="1100">
                <a:solidFill>
                  <a:schemeClr val="dk1"/>
                </a:solidFill>
              </a:defRPr>
            </a:lvl2pPr>
            <a:lvl3pPr lvl="2" rtl="0">
              <a:lnSpc>
                <a:spcPct val="174000"/>
              </a:lnSpc>
              <a:spcBef>
                <a:spcPts val="0"/>
              </a:spcBef>
              <a:spcAft>
                <a:spcPts val="0"/>
              </a:spcAft>
              <a:buNone/>
              <a:defRPr sz="1100">
                <a:solidFill>
                  <a:schemeClr val="dk1"/>
                </a:solidFill>
              </a:defRPr>
            </a:lvl3pPr>
            <a:lvl4pPr lvl="3" rtl="0">
              <a:lnSpc>
                <a:spcPct val="174000"/>
              </a:lnSpc>
              <a:spcBef>
                <a:spcPts val="0"/>
              </a:spcBef>
              <a:spcAft>
                <a:spcPts val="0"/>
              </a:spcAft>
              <a:buNone/>
              <a:defRPr sz="1100">
                <a:solidFill>
                  <a:schemeClr val="dk1"/>
                </a:solidFill>
              </a:defRPr>
            </a:lvl4pPr>
            <a:lvl5pPr lvl="4" rtl="0">
              <a:lnSpc>
                <a:spcPct val="174000"/>
              </a:lnSpc>
              <a:spcBef>
                <a:spcPts val="0"/>
              </a:spcBef>
              <a:spcAft>
                <a:spcPts val="0"/>
              </a:spcAft>
              <a:buNone/>
              <a:defRPr sz="1100">
                <a:solidFill>
                  <a:schemeClr val="dk1"/>
                </a:solidFill>
              </a:defRPr>
            </a:lvl5pPr>
            <a:lvl6pPr lvl="5" rtl="0">
              <a:lnSpc>
                <a:spcPct val="174000"/>
              </a:lnSpc>
              <a:spcBef>
                <a:spcPts val="0"/>
              </a:spcBef>
              <a:spcAft>
                <a:spcPts val="0"/>
              </a:spcAft>
              <a:buNone/>
              <a:defRPr sz="1100">
                <a:solidFill>
                  <a:schemeClr val="dk1"/>
                </a:solidFill>
              </a:defRPr>
            </a:lvl6pPr>
            <a:lvl7pPr lvl="6" rtl="0">
              <a:lnSpc>
                <a:spcPct val="174000"/>
              </a:lnSpc>
              <a:spcBef>
                <a:spcPts val="0"/>
              </a:spcBef>
              <a:spcAft>
                <a:spcPts val="0"/>
              </a:spcAft>
              <a:buNone/>
              <a:defRPr sz="1100">
                <a:solidFill>
                  <a:schemeClr val="dk1"/>
                </a:solidFill>
              </a:defRPr>
            </a:lvl7pPr>
            <a:lvl8pPr lvl="7" rtl="0">
              <a:lnSpc>
                <a:spcPct val="174000"/>
              </a:lnSpc>
              <a:spcBef>
                <a:spcPts val="0"/>
              </a:spcBef>
              <a:spcAft>
                <a:spcPts val="0"/>
              </a:spcAft>
              <a:buNone/>
              <a:defRPr sz="1100">
                <a:solidFill>
                  <a:schemeClr val="dk1"/>
                </a:solidFill>
              </a:defRPr>
            </a:lvl8pPr>
            <a:lvl9pPr lvl="8" rtl="0">
              <a:lnSpc>
                <a:spcPct val="174000"/>
              </a:lnSpc>
              <a:spcBef>
                <a:spcPts val="0"/>
              </a:spcBef>
              <a:spcAft>
                <a:spcPts val="0"/>
              </a:spcAft>
              <a:buNone/>
              <a:defRPr sz="1100">
                <a:solidFill>
                  <a:schemeClr val="dk1"/>
                </a:solidFill>
              </a:defRPr>
            </a:lvl9pPr>
          </a:lstStyle>
          <a:p/>
        </p:txBody>
      </p:sp>
      <p:sp>
        <p:nvSpPr>
          <p:cNvPr id="211" name="Google Shape;211;p25"/>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divider D">
  <p:cSld name="CUSTOM_3">
    <p:bg>
      <p:bgPr>
        <a:blipFill>
          <a:blip r:embed="rId2">
            <a:alphaModFix/>
          </a:blip>
          <a:stretch>
            <a:fillRect/>
          </a:stretch>
        </a:blipFill>
      </p:bgPr>
    </p:bg>
    <p:spTree>
      <p:nvGrpSpPr>
        <p:cNvPr id="212" name="Shape 212"/>
        <p:cNvGrpSpPr/>
        <p:nvPr/>
      </p:nvGrpSpPr>
      <p:grpSpPr>
        <a:xfrm>
          <a:off x="0" y="0"/>
          <a:ext cx="0" cy="0"/>
          <a:chOff x="0" y="0"/>
          <a:chExt cx="0" cy="0"/>
        </a:xfrm>
      </p:grpSpPr>
      <p:sp>
        <p:nvSpPr>
          <p:cNvPr id="213" name="Google Shape;213;p26"/>
          <p:cNvSpPr txBox="1"/>
          <p:nvPr>
            <p:ph type="title"/>
          </p:nvPr>
        </p:nvSpPr>
        <p:spPr>
          <a:xfrm>
            <a:off x="1557019" y="1412438"/>
            <a:ext cx="5994000" cy="23034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None/>
              <a:defRPr sz="4100">
                <a:solidFill>
                  <a:schemeClr val="accent1"/>
                </a:solidFill>
              </a:defRPr>
            </a:lvl1pPr>
            <a:lvl2pPr lvl="1" rtl="0">
              <a:lnSpc>
                <a:spcPct val="100000"/>
              </a:lnSpc>
              <a:spcBef>
                <a:spcPts val="0"/>
              </a:spcBef>
              <a:spcAft>
                <a:spcPts val="0"/>
              </a:spcAft>
              <a:buNone/>
              <a:defRPr sz="4100">
                <a:solidFill>
                  <a:schemeClr val="accent1"/>
                </a:solidFill>
              </a:defRPr>
            </a:lvl2pPr>
            <a:lvl3pPr lvl="2" rtl="0">
              <a:lnSpc>
                <a:spcPct val="100000"/>
              </a:lnSpc>
              <a:spcBef>
                <a:spcPts val="0"/>
              </a:spcBef>
              <a:spcAft>
                <a:spcPts val="0"/>
              </a:spcAft>
              <a:buNone/>
              <a:defRPr sz="4100">
                <a:solidFill>
                  <a:schemeClr val="accent1"/>
                </a:solidFill>
              </a:defRPr>
            </a:lvl3pPr>
            <a:lvl4pPr lvl="3" rtl="0">
              <a:lnSpc>
                <a:spcPct val="100000"/>
              </a:lnSpc>
              <a:spcBef>
                <a:spcPts val="0"/>
              </a:spcBef>
              <a:spcAft>
                <a:spcPts val="0"/>
              </a:spcAft>
              <a:buNone/>
              <a:defRPr sz="4100">
                <a:solidFill>
                  <a:schemeClr val="accent1"/>
                </a:solidFill>
              </a:defRPr>
            </a:lvl4pPr>
            <a:lvl5pPr lvl="4" rtl="0">
              <a:lnSpc>
                <a:spcPct val="100000"/>
              </a:lnSpc>
              <a:spcBef>
                <a:spcPts val="0"/>
              </a:spcBef>
              <a:spcAft>
                <a:spcPts val="0"/>
              </a:spcAft>
              <a:buNone/>
              <a:defRPr sz="4100">
                <a:solidFill>
                  <a:schemeClr val="accent1"/>
                </a:solidFill>
              </a:defRPr>
            </a:lvl5pPr>
            <a:lvl6pPr lvl="5" rtl="0">
              <a:lnSpc>
                <a:spcPct val="100000"/>
              </a:lnSpc>
              <a:spcBef>
                <a:spcPts val="0"/>
              </a:spcBef>
              <a:spcAft>
                <a:spcPts val="0"/>
              </a:spcAft>
              <a:buNone/>
              <a:defRPr sz="4100">
                <a:solidFill>
                  <a:schemeClr val="accent1"/>
                </a:solidFill>
              </a:defRPr>
            </a:lvl6pPr>
            <a:lvl7pPr lvl="6" rtl="0">
              <a:lnSpc>
                <a:spcPct val="100000"/>
              </a:lnSpc>
              <a:spcBef>
                <a:spcPts val="0"/>
              </a:spcBef>
              <a:spcAft>
                <a:spcPts val="0"/>
              </a:spcAft>
              <a:buNone/>
              <a:defRPr sz="4100">
                <a:solidFill>
                  <a:schemeClr val="accent1"/>
                </a:solidFill>
              </a:defRPr>
            </a:lvl7pPr>
            <a:lvl8pPr lvl="7" rtl="0">
              <a:lnSpc>
                <a:spcPct val="100000"/>
              </a:lnSpc>
              <a:spcBef>
                <a:spcPts val="0"/>
              </a:spcBef>
              <a:spcAft>
                <a:spcPts val="0"/>
              </a:spcAft>
              <a:buNone/>
              <a:defRPr sz="4100">
                <a:solidFill>
                  <a:schemeClr val="accent1"/>
                </a:solidFill>
              </a:defRPr>
            </a:lvl8pPr>
            <a:lvl9pPr lvl="8" rtl="0">
              <a:lnSpc>
                <a:spcPct val="100000"/>
              </a:lnSpc>
              <a:spcBef>
                <a:spcPts val="0"/>
              </a:spcBef>
              <a:spcAft>
                <a:spcPts val="0"/>
              </a:spcAft>
              <a:buNone/>
              <a:defRPr sz="4100">
                <a:solidFill>
                  <a:schemeClr val="accent1"/>
                </a:solidFill>
              </a:defRPr>
            </a:lvl9pPr>
          </a:lstStyle>
          <a:p/>
        </p:txBody>
      </p:sp>
      <p:cxnSp>
        <p:nvCxnSpPr>
          <p:cNvPr id="214" name="Google Shape;214;p26"/>
          <p:cNvCxnSpPr/>
          <p:nvPr/>
        </p:nvCxnSpPr>
        <p:spPr>
          <a:xfrm rot="10800000">
            <a:off x="335825" y="4800900"/>
            <a:ext cx="0" cy="342600"/>
          </a:xfrm>
          <a:prstGeom prst="straightConnector1">
            <a:avLst/>
          </a:prstGeom>
          <a:noFill/>
          <a:ln cap="flat" cmpd="sng" w="9525">
            <a:solidFill>
              <a:srgbClr val="EE0000"/>
            </a:solidFill>
            <a:prstDash val="solid"/>
            <a:round/>
            <a:headEnd len="med" w="med" type="none"/>
            <a:tailEnd len="med" w="med" type="none"/>
          </a:ln>
        </p:spPr>
      </p:cxnSp>
      <p:sp>
        <p:nvSpPr>
          <p:cNvPr id="215" name="Google Shape;215;p26"/>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lvl1pPr lvl="0"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9pPr>
          </a:lstStyle>
          <a:p/>
        </p:txBody>
      </p:sp>
      <p:pic>
        <p:nvPicPr>
          <p:cNvPr id="216" name="Google Shape;216;p26"/>
          <p:cNvPicPr preferRelativeResize="0"/>
          <p:nvPr/>
        </p:nvPicPr>
        <p:blipFill rotWithShape="1">
          <a:blip r:embed="rId3">
            <a:alphaModFix/>
          </a:blip>
          <a:srcRect b="317" l="0" r="0" t="327"/>
          <a:stretch/>
        </p:blipFill>
        <p:spPr>
          <a:xfrm>
            <a:off x="8033460" y="4734938"/>
            <a:ext cx="731888" cy="171091"/>
          </a:xfrm>
          <a:prstGeom prst="rect">
            <a:avLst/>
          </a:prstGeom>
          <a:noFill/>
          <a:ln>
            <a:noFill/>
          </a:ln>
        </p:spPr>
      </p:pic>
      <p:cxnSp>
        <p:nvCxnSpPr>
          <p:cNvPr id="217" name="Google Shape;217;p26"/>
          <p:cNvCxnSpPr/>
          <p:nvPr/>
        </p:nvCxnSpPr>
        <p:spPr>
          <a:xfrm>
            <a:off x="1557019" y="1240275"/>
            <a:ext cx="1043100" cy="0"/>
          </a:xfrm>
          <a:prstGeom prst="straightConnector1">
            <a:avLst/>
          </a:prstGeom>
          <a:noFill/>
          <a:ln cap="flat" cmpd="sng" w="9525">
            <a:solidFill>
              <a:srgbClr val="EE0000"/>
            </a:solidFill>
            <a:prstDash val="solid"/>
            <a:round/>
            <a:headEnd len="med" w="med" type="none"/>
            <a:tailEnd len="med" w="med" type="none"/>
          </a:ln>
        </p:spPr>
      </p:cxnSp>
      <p:sp>
        <p:nvSpPr>
          <p:cNvPr id="218" name="Google Shape;218;p26"/>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solidFill>
                  <a:srgbClr val="FFFFFF"/>
                </a:solidFill>
                <a:latin typeface="Red Hat Text Medium"/>
                <a:ea typeface="Red Hat Text Medium"/>
                <a:cs typeface="Red Hat Text Medium"/>
                <a:sym typeface="Red Hat Text Medium"/>
              </a:defRPr>
            </a:lvl1pPr>
            <a:lvl2pPr lvl="1" rtl="0" algn="ctr">
              <a:buNone/>
              <a:defRPr sz="600">
                <a:solidFill>
                  <a:srgbClr val="FFFFFF"/>
                </a:solidFill>
                <a:latin typeface="Red Hat Text Medium"/>
                <a:ea typeface="Red Hat Text Medium"/>
                <a:cs typeface="Red Hat Text Medium"/>
                <a:sym typeface="Red Hat Text Medium"/>
              </a:defRPr>
            </a:lvl2pPr>
            <a:lvl3pPr lvl="2" rtl="0" algn="ctr">
              <a:buNone/>
              <a:defRPr sz="600">
                <a:solidFill>
                  <a:srgbClr val="FFFFFF"/>
                </a:solidFill>
                <a:latin typeface="Red Hat Text Medium"/>
                <a:ea typeface="Red Hat Text Medium"/>
                <a:cs typeface="Red Hat Text Medium"/>
                <a:sym typeface="Red Hat Text Medium"/>
              </a:defRPr>
            </a:lvl3pPr>
            <a:lvl4pPr lvl="3" rtl="0" algn="ctr">
              <a:buNone/>
              <a:defRPr sz="600">
                <a:solidFill>
                  <a:srgbClr val="FFFFFF"/>
                </a:solidFill>
                <a:latin typeface="Red Hat Text Medium"/>
                <a:ea typeface="Red Hat Text Medium"/>
                <a:cs typeface="Red Hat Text Medium"/>
                <a:sym typeface="Red Hat Text Medium"/>
              </a:defRPr>
            </a:lvl4pPr>
            <a:lvl5pPr lvl="4" rtl="0" algn="ctr">
              <a:buNone/>
              <a:defRPr sz="600">
                <a:solidFill>
                  <a:srgbClr val="FFFFFF"/>
                </a:solidFill>
                <a:latin typeface="Red Hat Text Medium"/>
                <a:ea typeface="Red Hat Text Medium"/>
                <a:cs typeface="Red Hat Text Medium"/>
                <a:sym typeface="Red Hat Text Medium"/>
              </a:defRPr>
            </a:lvl5pPr>
            <a:lvl6pPr lvl="5" rtl="0" algn="ctr">
              <a:buNone/>
              <a:defRPr sz="600">
                <a:solidFill>
                  <a:srgbClr val="FFFFFF"/>
                </a:solidFill>
                <a:latin typeface="Red Hat Text Medium"/>
                <a:ea typeface="Red Hat Text Medium"/>
                <a:cs typeface="Red Hat Text Medium"/>
                <a:sym typeface="Red Hat Text Medium"/>
              </a:defRPr>
            </a:lvl6pPr>
            <a:lvl7pPr lvl="6" rtl="0" algn="ctr">
              <a:buNone/>
              <a:defRPr sz="600">
                <a:solidFill>
                  <a:srgbClr val="FFFFFF"/>
                </a:solidFill>
                <a:latin typeface="Red Hat Text Medium"/>
                <a:ea typeface="Red Hat Text Medium"/>
                <a:cs typeface="Red Hat Text Medium"/>
                <a:sym typeface="Red Hat Text Medium"/>
              </a:defRPr>
            </a:lvl7pPr>
            <a:lvl8pPr lvl="7" rtl="0" algn="ctr">
              <a:buNone/>
              <a:defRPr sz="600">
                <a:solidFill>
                  <a:srgbClr val="FFFFFF"/>
                </a:solidFill>
                <a:latin typeface="Red Hat Text Medium"/>
                <a:ea typeface="Red Hat Text Medium"/>
                <a:cs typeface="Red Hat Text Medium"/>
                <a:sym typeface="Red Hat Text Medium"/>
              </a:defRPr>
            </a:lvl8pPr>
            <a:lvl9pPr lvl="8" rtl="0" algn="ctr">
              <a:buNone/>
              <a:defRPr sz="600">
                <a:solidFill>
                  <a:srgbClr val="FFFFFF"/>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1 divider">
  <p:cSld name="CUSTOM_3_1">
    <p:bg>
      <p:bgPr>
        <a:blipFill>
          <a:blip r:embed="rId2">
            <a:alphaModFix/>
          </a:blip>
          <a:stretch>
            <a:fillRect/>
          </a:stretch>
        </a:blipFill>
      </p:bgPr>
    </p:bg>
    <p:spTree>
      <p:nvGrpSpPr>
        <p:cNvPr id="219" name="Shape 219"/>
        <p:cNvGrpSpPr/>
        <p:nvPr/>
      </p:nvGrpSpPr>
      <p:grpSpPr>
        <a:xfrm>
          <a:off x="0" y="0"/>
          <a:ext cx="0" cy="0"/>
          <a:chOff x="0" y="0"/>
          <a:chExt cx="0" cy="0"/>
        </a:xfrm>
      </p:grpSpPr>
      <p:sp>
        <p:nvSpPr>
          <p:cNvPr id="220" name="Google Shape;220;p27"/>
          <p:cNvSpPr txBox="1"/>
          <p:nvPr>
            <p:ph type="title"/>
          </p:nvPr>
        </p:nvSpPr>
        <p:spPr>
          <a:xfrm>
            <a:off x="1557019" y="1412438"/>
            <a:ext cx="5994000" cy="23034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None/>
              <a:defRPr sz="4100">
                <a:solidFill>
                  <a:schemeClr val="lt1"/>
                </a:solidFill>
              </a:defRPr>
            </a:lvl1pPr>
            <a:lvl2pPr lvl="1" rtl="0">
              <a:lnSpc>
                <a:spcPct val="100000"/>
              </a:lnSpc>
              <a:spcBef>
                <a:spcPts val="0"/>
              </a:spcBef>
              <a:spcAft>
                <a:spcPts val="0"/>
              </a:spcAft>
              <a:buNone/>
              <a:defRPr sz="4100">
                <a:solidFill>
                  <a:schemeClr val="lt1"/>
                </a:solidFill>
              </a:defRPr>
            </a:lvl2pPr>
            <a:lvl3pPr lvl="2" rtl="0">
              <a:lnSpc>
                <a:spcPct val="100000"/>
              </a:lnSpc>
              <a:spcBef>
                <a:spcPts val="0"/>
              </a:spcBef>
              <a:spcAft>
                <a:spcPts val="0"/>
              </a:spcAft>
              <a:buNone/>
              <a:defRPr sz="4100">
                <a:solidFill>
                  <a:schemeClr val="lt1"/>
                </a:solidFill>
              </a:defRPr>
            </a:lvl3pPr>
            <a:lvl4pPr lvl="3" rtl="0">
              <a:lnSpc>
                <a:spcPct val="100000"/>
              </a:lnSpc>
              <a:spcBef>
                <a:spcPts val="0"/>
              </a:spcBef>
              <a:spcAft>
                <a:spcPts val="0"/>
              </a:spcAft>
              <a:buNone/>
              <a:defRPr sz="4100">
                <a:solidFill>
                  <a:schemeClr val="lt1"/>
                </a:solidFill>
              </a:defRPr>
            </a:lvl4pPr>
            <a:lvl5pPr lvl="4" rtl="0">
              <a:lnSpc>
                <a:spcPct val="100000"/>
              </a:lnSpc>
              <a:spcBef>
                <a:spcPts val="0"/>
              </a:spcBef>
              <a:spcAft>
                <a:spcPts val="0"/>
              </a:spcAft>
              <a:buNone/>
              <a:defRPr sz="4100">
                <a:solidFill>
                  <a:schemeClr val="lt1"/>
                </a:solidFill>
              </a:defRPr>
            </a:lvl5pPr>
            <a:lvl6pPr lvl="5" rtl="0">
              <a:lnSpc>
                <a:spcPct val="100000"/>
              </a:lnSpc>
              <a:spcBef>
                <a:spcPts val="0"/>
              </a:spcBef>
              <a:spcAft>
                <a:spcPts val="0"/>
              </a:spcAft>
              <a:buNone/>
              <a:defRPr sz="4100">
                <a:solidFill>
                  <a:schemeClr val="lt1"/>
                </a:solidFill>
              </a:defRPr>
            </a:lvl6pPr>
            <a:lvl7pPr lvl="6" rtl="0">
              <a:lnSpc>
                <a:spcPct val="100000"/>
              </a:lnSpc>
              <a:spcBef>
                <a:spcPts val="0"/>
              </a:spcBef>
              <a:spcAft>
                <a:spcPts val="0"/>
              </a:spcAft>
              <a:buNone/>
              <a:defRPr sz="4100">
                <a:solidFill>
                  <a:schemeClr val="lt1"/>
                </a:solidFill>
              </a:defRPr>
            </a:lvl7pPr>
            <a:lvl8pPr lvl="7" rtl="0">
              <a:lnSpc>
                <a:spcPct val="100000"/>
              </a:lnSpc>
              <a:spcBef>
                <a:spcPts val="0"/>
              </a:spcBef>
              <a:spcAft>
                <a:spcPts val="0"/>
              </a:spcAft>
              <a:buNone/>
              <a:defRPr sz="4100">
                <a:solidFill>
                  <a:schemeClr val="lt1"/>
                </a:solidFill>
              </a:defRPr>
            </a:lvl8pPr>
            <a:lvl9pPr lvl="8" rtl="0">
              <a:lnSpc>
                <a:spcPct val="100000"/>
              </a:lnSpc>
              <a:spcBef>
                <a:spcPts val="0"/>
              </a:spcBef>
              <a:spcAft>
                <a:spcPts val="0"/>
              </a:spcAft>
              <a:buNone/>
              <a:defRPr sz="4100">
                <a:solidFill>
                  <a:schemeClr val="lt1"/>
                </a:solidFill>
              </a:defRPr>
            </a:lvl9pPr>
          </a:lstStyle>
          <a:p/>
        </p:txBody>
      </p:sp>
      <p:cxnSp>
        <p:nvCxnSpPr>
          <p:cNvPr id="221" name="Google Shape;221;p27"/>
          <p:cNvCxnSpPr/>
          <p:nvPr/>
        </p:nvCxnSpPr>
        <p:spPr>
          <a:xfrm rot="10800000">
            <a:off x="335825" y="4800900"/>
            <a:ext cx="0" cy="342600"/>
          </a:xfrm>
          <a:prstGeom prst="straightConnector1">
            <a:avLst/>
          </a:prstGeom>
          <a:noFill/>
          <a:ln cap="flat" cmpd="sng" w="9525">
            <a:solidFill>
              <a:srgbClr val="800000"/>
            </a:solidFill>
            <a:prstDash val="solid"/>
            <a:round/>
            <a:headEnd len="med" w="med" type="none"/>
            <a:tailEnd len="med" w="med" type="none"/>
          </a:ln>
        </p:spPr>
      </p:cxnSp>
      <p:pic>
        <p:nvPicPr>
          <p:cNvPr id="222" name="Google Shape;222;p27"/>
          <p:cNvPicPr preferRelativeResize="0"/>
          <p:nvPr/>
        </p:nvPicPr>
        <p:blipFill rotWithShape="1">
          <a:blip r:embed="rId3">
            <a:alphaModFix/>
          </a:blip>
          <a:srcRect b="317" l="0" r="0" t="327"/>
          <a:stretch/>
        </p:blipFill>
        <p:spPr>
          <a:xfrm>
            <a:off x="8033460" y="4734938"/>
            <a:ext cx="731888" cy="171091"/>
          </a:xfrm>
          <a:prstGeom prst="rect">
            <a:avLst/>
          </a:prstGeom>
          <a:noFill/>
          <a:ln>
            <a:noFill/>
          </a:ln>
        </p:spPr>
      </p:pic>
      <p:cxnSp>
        <p:nvCxnSpPr>
          <p:cNvPr id="223" name="Google Shape;223;p27"/>
          <p:cNvCxnSpPr/>
          <p:nvPr/>
        </p:nvCxnSpPr>
        <p:spPr>
          <a:xfrm>
            <a:off x="1557019" y="1240275"/>
            <a:ext cx="1043100" cy="0"/>
          </a:xfrm>
          <a:prstGeom prst="straightConnector1">
            <a:avLst/>
          </a:prstGeom>
          <a:noFill/>
          <a:ln cap="flat" cmpd="sng" w="9525">
            <a:solidFill>
              <a:srgbClr val="EE0000"/>
            </a:solidFill>
            <a:prstDash val="solid"/>
            <a:round/>
            <a:headEnd len="med" w="med" type="none"/>
            <a:tailEnd len="med" w="med" type="none"/>
          </a:ln>
        </p:spPr>
      </p:cxnSp>
      <p:cxnSp>
        <p:nvCxnSpPr>
          <p:cNvPr id="224" name="Google Shape;224;p27"/>
          <p:cNvCxnSpPr/>
          <p:nvPr/>
        </p:nvCxnSpPr>
        <p:spPr>
          <a:xfrm rot="10800000">
            <a:off x="335831" y="150"/>
            <a:ext cx="0" cy="664800"/>
          </a:xfrm>
          <a:prstGeom prst="straightConnector1">
            <a:avLst/>
          </a:prstGeom>
          <a:noFill/>
          <a:ln cap="flat" cmpd="sng" w="9525">
            <a:solidFill>
              <a:srgbClr val="800000"/>
            </a:solidFill>
            <a:prstDash val="solid"/>
            <a:round/>
            <a:headEnd len="med" w="med" type="none"/>
            <a:tailEnd len="med" w="med" type="none"/>
          </a:ln>
        </p:spPr>
      </p:cxnSp>
      <p:sp>
        <p:nvSpPr>
          <p:cNvPr id="225" name="Google Shape;225;p27"/>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9pPr>
          </a:lstStyle>
          <a:p/>
        </p:txBody>
      </p:sp>
      <p:sp>
        <p:nvSpPr>
          <p:cNvPr id="226" name="Google Shape;226;p27"/>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3 divider">
  <p:cSld name="CUSTOM_3_1_1">
    <p:bg>
      <p:bgPr>
        <a:blipFill>
          <a:blip r:embed="rId2">
            <a:alphaModFix/>
          </a:blip>
          <a:stretch>
            <a:fillRect/>
          </a:stretch>
        </a:blipFill>
      </p:bgPr>
    </p:bg>
    <p:spTree>
      <p:nvGrpSpPr>
        <p:cNvPr id="227" name="Shape 227"/>
        <p:cNvGrpSpPr/>
        <p:nvPr/>
      </p:nvGrpSpPr>
      <p:grpSpPr>
        <a:xfrm>
          <a:off x="0" y="0"/>
          <a:ext cx="0" cy="0"/>
          <a:chOff x="0" y="0"/>
          <a:chExt cx="0" cy="0"/>
        </a:xfrm>
      </p:grpSpPr>
      <p:sp>
        <p:nvSpPr>
          <p:cNvPr id="228" name="Google Shape;228;p28"/>
          <p:cNvSpPr txBox="1"/>
          <p:nvPr>
            <p:ph type="title"/>
          </p:nvPr>
        </p:nvSpPr>
        <p:spPr>
          <a:xfrm>
            <a:off x="4255575" y="1224713"/>
            <a:ext cx="3777900" cy="29121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None/>
              <a:defRPr sz="4100">
                <a:solidFill>
                  <a:schemeClr val="lt1"/>
                </a:solidFill>
              </a:defRPr>
            </a:lvl1pPr>
            <a:lvl2pPr lvl="1" rtl="0">
              <a:lnSpc>
                <a:spcPct val="100000"/>
              </a:lnSpc>
              <a:spcBef>
                <a:spcPts val="0"/>
              </a:spcBef>
              <a:spcAft>
                <a:spcPts val="0"/>
              </a:spcAft>
              <a:buNone/>
              <a:defRPr sz="4100">
                <a:solidFill>
                  <a:schemeClr val="lt1"/>
                </a:solidFill>
              </a:defRPr>
            </a:lvl2pPr>
            <a:lvl3pPr lvl="2" rtl="0">
              <a:lnSpc>
                <a:spcPct val="100000"/>
              </a:lnSpc>
              <a:spcBef>
                <a:spcPts val="0"/>
              </a:spcBef>
              <a:spcAft>
                <a:spcPts val="0"/>
              </a:spcAft>
              <a:buNone/>
              <a:defRPr sz="4100">
                <a:solidFill>
                  <a:schemeClr val="lt1"/>
                </a:solidFill>
              </a:defRPr>
            </a:lvl3pPr>
            <a:lvl4pPr lvl="3" rtl="0">
              <a:lnSpc>
                <a:spcPct val="100000"/>
              </a:lnSpc>
              <a:spcBef>
                <a:spcPts val="0"/>
              </a:spcBef>
              <a:spcAft>
                <a:spcPts val="0"/>
              </a:spcAft>
              <a:buNone/>
              <a:defRPr sz="4100">
                <a:solidFill>
                  <a:schemeClr val="lt1"/>
                </a:solidFill>
              </a:defRPr>
            </a:lvl4pPr>
            <a:lvl5pPr lvl="4" rtl="0">
              <a:lnSpc>
                <a:spcPct val="100000"/>
              </a:lnSpc>
              <a:spcBef>
                <a:spcPts val="0"/>
              </a:spcBef>
              <a:spcAft>
                <a:spcPts val="0"/>
              </a:spcAft>
              <a:buNone/>
              <a:defRPr sz="4100">
                <a:solidFill>
                  <a:schemeClr val="lt1"/>
                </a:solidFill>
              </a:defRPr>
            </a:lvl5pPr>
            <a:lvl6pPr lvl="5" rtl="0">
              <a:lnSpc>
                <a:spcPct val="100000"/>
              </a:lnSpc>
              <a:spcBef>
                <a:spcPts val="0"/>
              </a:spcBef>
              <a:spcAft>
                <a:spcPts val="0"/>
              </a:spcAft>
              <a:buNone/>
              <a:defRPr sz="4100">
                <a:solidFill>
                  <a:schemeClr val="lt1"/>
                </a:solidFill>
              </a:defRPr>
            </a:lvl6pPr>
            <a:lvl7pPr lvl="6" rtl="0">
              <a:lnSpc>
                <a:spcPct val="100000"/>
              </a:lnSpc>
              <a:spcBef>
                <a:spcPts val="0"/>
              </a:spcBef>
              <a:spcAft>
                <a:spcPts val="0"/>
              </a:spcAft>
              <a:buNone/>
              <a:defRPr sz="4100">
                <a:solidFill>
                  <a:schemeClr val="lt1"/>
                </a:solidFill>
              </a:defRPr>
            </a:lvl7pPr>
            <a:lvl8pPr lvl="7" rtl="0">
              <a:lnSpc>
                <a:spcPct val="100000"/>
              </a:lnSpc>
              <a:spcBef>
                <a:spcPts val="0"/>
              </a:spcBef>
              <a:spcAft>
                <a:spcPts val="0"/>
              </a:spcAft>
              <a:buNone/>
              <a:defRPr sz="4100">
                <a:solidFill>
                  <a:schemeClr val="lt1"/>
                </a:solidFill>
              </a:defRPr>
            </a:lvl8pPr>
            <a:lvl9pPr lvl="8" rtl="0">
              <a:lnSpc>
                <a:spcPct val="100000"/>
              </a:lnSpc>
              <a:spcBef>
                <a:spcPts val="0"/>
              </a:spcBef>
              <a:spcAft>
                <a:spcPts val="0"/>
              </a:spcAft>
              <a:buNone/>
              <a:defRPr sz="4100">
                <a:solidFill>
                  <a:schemeClr val="lt1"/>
                </a:solidFill>
              </a:defRPr>
            </a:lvl9pPr>
          </a:lstStyle>
          <a:p/>
        </p:txBody>
      </p:sp>
      <p:cxnSp>
        <p:nvCxnSpPr>
          <p:cNvPr id="229" name="Google Shape;229;p28"/>
          <p:cNvCxnSpPr/>
          <p:nvPr/>
        </p:nvCxnSpPr>
        <p:spPr>
          <a:xfrm rot="10800000">
            <a:off x="335825" y="4800900"/>
            <a:ext cx="0" cy="342600"/>
          </a:xfrm>
          <a:prstGeom prst="straightConnector1">
            <a:avLst/>
          </a:prstGeom>
          <a:noFill/>
          <a:ln cap="flat" cmpd="sng" w="9525">
            <a:solidFill>
              <a:schemeClr val="lt1"/>
            </a:solidFill>
            <a:prstDash val="solid"/>
            <a:round/>
            <a:headEnd len="med" w="med" type="none"/>
            <a:tailEnd len="med" w="med" type="none"/>
          </a:ln>
        </p:spPr>
      </p:cxnSp>
      <p:sp>
        <p:nvSpPr>
          <p:cNvPr id="230" name="Google Shape;230;p28"/>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lvl1pPr lvl="0"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9pPr>
          </a:lstStyle>
          <a:p/>
        </p:txBody>
      </p:sp>
      <p:pic>
        <p:nvPicPr>
          <p:cNvPr id="231" name="Google Shape;231;p28"/>
          <p:cNvPicPr preferRelativeResize="0"/>
          <p:nvPr/>
        </p:nvPicPr>
        <p:blipFill>
          <a:blip r:embed="rId3">
            <a:alphaModFix/>
          </a:blip>
          <a:stretch>
            <a:fillRect/>
          </a:stretch>
        </p:blipFill>
        <p:spPr>
          <a:xfrm>
            <a:off x="8033460" y="4734378"/>
            <a:ext cx="731888" cy="172209"/>
          </a:xfrm>
          <a:prstGeom prst="rect">
            <a:avLst/>
          </a:prstGeom>
          <a:noFill/>
          <a:ln>
            <a:noFill/>
          </a:ln>
        </p:spPr>
      </p:pic>
      <p:sp>
        <p:nvSpPr>
          <p:cNvPr id="232" name="Google Shape;232;p28"/>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solidFill>
                  <a:srgbClr val="FFFFFF"/>
                </a:solidFill>
                <a:latin typeface="Red Hat Text Medium"/>
                <a:ea typeface="Red Hat Text Medium"/>
                <a:cs typeface="Red Hat Text Medium"/>
                <a:sym typeface="Red Hat Text Medium"/>
              </a:defRPr>
            </a:lvl1pPr>
            <a:lvl2pPr lvl="1" rtl="0" algn="ctr">
              <a:buNone/>
              <a:defRPr sz="600">
                <a:solidFill>
                  <a:srgbClr val="FFFFFF"/>
                </a:solidFill>
                <a:latin typeface="Red Hat Text Medium"/>
                <a:ea typeface="Red Hat Text Medium"/>
                <a:cs typeface="Red Hat Text Medium"/>
                <a:sym typeface="Red Hat Text Medium"/>
              </a:defRPr>
            </a:lvl2pPr>
            <a:lvl3pPr lvl="2" rtl="0" algn="ctr">
              <a:buNone/>
              <a:defRPr sz="600">
                <a:solidFill>
                  <a:srgbClr val="FFFFFF"/>
                </a:solidFill>
                <a:latin typeface="Red Hat Text Medium"/>
                <a:ea typeface="Red Hat Text Medium"/>
                <a:cs typeface="Red Hat Text Medium"/>
                <a:sym typeface="Red Hat Text Medium"/>
              </a:defRPr>
            </a:lvl3pPr>
            <a:lvl4pPr lvl="3" rtl="0" algn="ctr">
              <a:buNone/>
              <a:defRPr sz="600">
                <a:solidFill>
                  <a:srgbClr val="FFFFFF"/>
                </a:solidFill>
                <a:latin typeface="Red Hat Text Medium"/>
                <a:ea typeface="Red Hat Text Medium"/>
                <a:cs typeface="Red Hat Text Medium"/>
                <a:sym typeface="Red Hat Text Medium"/>
              </a:defRPr>
            </a:lvl4pPr>
            <a:lvl5pPr lvl="4" rtl="0" algn="ctr">
              <a:buNone/>
              <a:defRPr sz="600">
                <a:solidFill>
                  <a:srgbClr val="FFFFFF"/>
                </a:solidFill>
                <a:latin typeface="Red Hat Text Medium"/>
                <a:ea typeface="Red Hat Text Medium"/>
                <a:cs typeface="Red Hat Text Medium"/>
                <a:sym typeface="Red Hat Text Medium"/>
              </a:defRPr>
            </a:lvl5pPr>
            <a:lvl6pPr lvl="5" rtl="0" algn="ctr">
              <a:buNone/>
              <a:defRPr sz="600">
                <a:solidFill>
                  <a:srgbClr val="FFFFFF"/>
                </a:solidFill>
                <a:latin typeface="Red Hat Text Medium"/>
                <a:ea typeface="Red Hat Text Medium"/>
                <a:cs typeface="Red Hat Text Medium"/>
                <a:sym typeface="Red Hat Text Medium"/>
              </a:defRPr>
            </a:lvl6pPr>
            <a:lvl7pPr lvl="6" rtl="0" algn="ctr">
              <a:buNone/>
              <a:defRPr sz="600">
                <a:solidFill>
                  <a:srgbClr val="FFFFFF"/>
                </a:solidFill>
                <a:latin typeface="Red Hat Text Medium"/>
                <a:ea typeface="Red Hat Text Medium"/>
                <a:cs typeface="Red Hat Text Medium"/>
                <a:sym typeface="Red Hat Text Medium"/>
              </a:defRPr>
            </a:lvl7pPr>
            <a:lvl8pPr lvl="7" rtl="0" algn="ctr">
              <a:buNone/>
              <a:defRPr sz="600">
                <a:solidFill>
                  <a:srgbClr val="FFFFFF"/>
                </a:solidFill>
                <a:latin typeface="Red Hat Text Medium"/>
                <a:ea typeface="Red Hat Text Medium"/>
                <a:cs typeface="Red Hat Text Medium"/>
                <a:sym typeface="Red Hat Text Medium"/>
              </a:defRPr>
            </a:lvl8pPr>
            <a:lvl9pPr lvl="8" rtl="0" algn="ctr">
              <a:buNone/>
              <a:defRPr sz="600">
                <a:solidFill>
                  <a:srgbClr val="FFFFFF"/>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tle">
  <p:cSld name="CUSTOM_4">
    <p:spTree>
      <p:nvGrpSpPr>
        <p:cNvPr id="233" name="Shape 233"/>
        <p:cNvGrpSpPr/>
        <p:nvPr/>
      </p:nvGrpSpPr>
      <p:grpSpPr>
        <a:xfrm>
          <a:off x="0" y="0"/>
          <a:ext cx="0" cy="0"/>
          <a:chOff x="0" y="0"/>
          <a:chExt cx="0" cy="0"/>
        </a:xfrm>
      </p:grpSpPr>
      <p:sp>
        <p:nvSpPr>
          <p:cNvPr id="234" name="Google Shape;234;p29"/>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235" name="Google Shape;235;p29"/>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236" name="Google Shape;236;p29"/>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237" name="Google Shape;237;p29"/>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238" name="Google Shape;238;p29"/>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239" name="Google Shape;239;p29"/>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240" name="Google Shape;240;p29"/>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241" name="Google Shape;241;p29"/>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hree chevrons">
  <p:cSld name="CUSTOM_4_20">
    <p:spTree>
      <p:nvGrpSpPr>
        <p:cNvPr id="242" name="Shape 242"/>
        <p:cNvGrpSpPr/>
        <p:nvPr/>
      </p:nvGrpSpPr>
      <p:grpSpPr>
        <a:xfrm>
          <a:off x="0" y="0"/>
          <a:ext cx="0" cy="0"/>
          <a:chOff x="0" y="0"/>
          <a:chExt cx="0" cy="0"/>
        </a:xfrm>
      </p:grpSpPr>
      <p:sp>
        <p:nvSpPr>
          <p:cNvPr id="243" name="Google Shape;243;p30"/>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244" name="Google Shape;244;p30"/>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245" name="Google Shape;245;p30"/>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246" name="Google Shape;246;p30"/>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247" name="Google Shape;247;p30"/>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248" name="Google Shape;248;p30"/>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249" name="Google Shape;249;p30"/>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250" name="Google Shape;250;p30"/>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251" name="Google Shape;251;p30"/>
          <p:cNvSpPr/>
          <p:nvPr/>
        </p:nvSpPr>
        <p:spPr>
          <a:xfrm>
            <a:off x="2926125" y="1855228"/>
            <a:ext cx="3291900" cy="2026800"/>
          </a:xfrm>
          <a:prstGeom prst="chevron">
            <a:avLst>
              <a:gd fmla="val 27319" name="adj"/>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2" name="Google Shape;252;p30"/>
          <p:cNvSpPr/>
          <p:nvPr/>
        </p:nvSpPr>
        <p:spPr>
          <a:xfrm>
            <a:off x="5852250" y="1855238"/>
            <a:ext cx="3291900" cy="2026800"/>
          </a:xfrm>
          <a:prstGeom prst="chevron">
            <a:avLst>
              <a:gd fmla="val 27319" name="adj"/>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253" name="Google Shape;253;p30"/>
          <p:cNvSpPr/>
          <p:nvPr/>
        </p:nvSpPr>
        <p:spPr>
          <a:xfrm>
            <a:off x="0" y="1855238"/>
            <a:ext cx="3291900" cy="2026800"/>
          </a:xfrm>
          <a:prstGeom prst="chevron">
            <a:avLst>
              <a:gd fmla="val 27319" name="adj"/>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254" name="Google Shape;254;p30"/>
          <p:cNvSpPr/>
          <p:nvPr/>
        </p:nvSpPr>
        <p:spPr>
          <a:xfrm>
            <a:off x="0" y="1855228"/>
            <a:ext cx="840300" cy="20268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5" name="Google Shape;255;p30"/>
          <p:cNvSpPr/>
          <p:nvPr/>
        </p:nvSpPr>
        <p:spPr>
          <a:xfrm>
            <a:off x="8303625" y="1855228"/>
            <a:ext cx="840300" cy="20268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6" name="Google Shape;256;p30"/>
          <p:cNvSpPr txBox="1"/>
          <p:nvPr>
            <p:ph idx="4" type="subTitle"/>
          </p:nvPr>
        </p:nvSpPr>
        <p:spPr>
          <a:xfrm>
            <a:off x="2926125" y="1855238"/>
            <a:ext cx="3291900" cy="2026800"/>
          </a:xfrm>
          <a:prstGeom prst="rect">
            <a:avLst/>
          </a:prstGeom>
        </p:spPr>
        <p:txBody>
          <a:bodyPr anchorCtr="0" anchor="ctr" bIns="0" lIns="822950" spcFirstLastPara="1" rIns="342900" wrap="square" tIns="68575">
            <a:noAutofit/>
          </a:bodyPr>
          <a:lstStyle>
            <a:lvl1pPr lvl="0" rtl="0">
              <a:lnSpc>
                <a:spcPct val="115000"/>
              </a:lnSpc>
              <a:spcBef>
                <a:spcPts val="0"/>
              </a:spcBef>
              <a:spcAft>
                <a:spcPts val="0"/>
              </a:spcAft>
              <a:buNone/>
              <a:defRPr/>
            </a:lvl1pPr>
            <a:lvl2pPr lvl="1" rtl="0">
              <a:lnSpc>
                <a:spcPct val="115000"/>
              </a:lnSpc>
              <a:spcBef>
                <a:spcPts val="800"/>
              </a:spcBef>
              <a:spcAft>
                <a:spcPts val="0"/>
              </a:spcAft>
              <a:buNone/>
              <a:defRPr/>
            </a:lvl2pPr>
            <a:lvl3pPr lvl="2" rtl="0">
              <a:lnSpc>
                <a:spcPct val="115000"/>
              </a:lnSpc>
              <a:spcBef>
                <a:spcPts val="800"/>
              </a:spcBef>
              <a:spcAft>
                <a:spcPts val="0"/>
              </a:spcAft>
              <a:buNone/>
              <a:defRPr/>
            </a:lvl3pPr>
            <a:lvl4pPr lvl="3" rtl="0">
              <a:lnSpc>
                <a:spcPct val="115000"/>
              </a:lnSpc>
              <a:spcBef>
                <a:spcPts val="800"/>
              </a:spcBef>
              <a:spcAft>
                <a:spcPts val="0"/>
              </a:spcAft>
              <a:buNone/>
              <a:defRPr/>
            </a:lvl4pPr>
            <a:lvl5pPr lvl="4" rtl="0">
              <a:lnSpc>
                <a:spcPct val="115000"/>
              </a:lnSpc>
              <a:spcBef>
                <a:spcPts val="800"/>
              </a:spcBef>
              <a:spcAft>
                <a:spcPts val="0"/>
              </a:spcAft>
              <a:buNone/>
              <a:defRPr/>
            </a:lvl5pPr>
            <a:lvl6pPr lvl="5" rtl="0">
              <a:lnSpc>
                <a:spcPct val="115000"/>
              </a:lnSpc>
              <a:spcBef>
                <a:spcPts val="800"/>
              </a:spcBef>
              <a:spcAft>
                <a:spcPts val="0"/>
              </a:spcAft>
              <a:buNone/>
              <a:defRPr/>
            </a:lvl6pPr>
            <a:lvl7pPr lvl="6" rtl="0">
              <a:lnSpc>
                <a:spcPct val="115000"/>
              </a:lnSpc>
              <a:spcBef>
                <a:spcPts val="800"/>
              </a:spcBef>
              <a:spcAft>
                <a:spcPts val="0"/>
              </a:spcAft>
              <a:buNone/>
              <a:defRPr/>
            </a:lvl7pPr>
            <a:lvl8pPr lvl="7" rtl="0">
              <a:lnSpc>
                <a:spcPct val="115000"/>
              </a:lnSpc>
              <a:spcBef>
                <a:spcPts val="800"/>
              </a:spcBef>
              <a:spcAft>
                <a:spcPts val="0"/>
              </a:spcAft>
              <a:buNone/>
              <a:defRPr/>
            </a:lvl8pPr>
            <a:lvl9pPr lvl="8" rtl="0">
              <a:lnSpc>
                <a:spcPct val="115000"/>
              </a:lnSpc>
              <a:spcBef>
                <a:spcPts val="800"/>
              </a:spcBef>
              <a:spcAft>
                <a:spcPts val="800"/>
              </a:spcAft>
              <a:buNone/>
              <a:defRPr/>
            </a:lvl9pPr>
          </a:lstStyle>
          <a:p/>
        </p:txBody>
      </p:sp>
      <p:sp>
        <p:nvSpPr>
          <p:cNvPr id="257" name="Google Shape;257;p30"/>
          <p:cNvSpPr txBox="1"/>
          <p:nvPr>
            <p:ph idx="5" type="subTitle"/>
          </p:nvPr>
        </p:nvSpPr>
        <p:spPr>
          <a:xfrm>
            <a:off x="0" y="1855238"/>
            <a:ext cx="3291900" cy="2026800"/>
          </a:xfrm>
          <a:prstGeom prst="rect">
            <a:avLst/>
          </a:prstGeom>
        </p:spPr>
        <p:txBody>
          <a:bodyPr anchorCtr="0" anchor="ctr" bIns="0" lIns="651500" spcFirstLastPara="1" rIns="548625" wrap="square" tIns="68575">
            <a:noAutofit/>
          </a:bodyPr>
          <a:lstStyle>
            <a:lvl1pPr lvl="0" rtl="0">
              <a:lnSpc>
                <a:spcPct val="115000"/>
              </a:lnSpc>
              <a:spcBef>
                <a:spcPts val="0"/>
              </a:spcBef>
              <a:spcAft>
                <a:spcPts val="0"/>
              </a:spcAft>
              <a:buNone/>
              <a:defRPr/>
            </a:lvl1pPr>
            <a:lvl2pPr lvl="1" rtl="0">
              <a:lnSpc>
                <a:spcPct val="115000"/>
              </a:lnSpc>
              <a:spcBef>
                <a:spcPts val="800"/>
              </a:spcBef>
              <a:spcAft>
                <a:spcPts val="0"/>
              </a:spcAft>
              <a:buNone/>
              <a:defRPr/>
            </a:lvl2pPr>
            <a:lvl3pPr lvl="2" rtl="0">
              <a:lnSpc>
                <a:spcPct val="115000"/>
              </a:lnSpc>
              <a:spcBef>
                <a:spcPts val="800"/>
              </a:spcBef>
              <a:spcAft>
                <a:spcPts val="0"/>
              </a:spcAft>
              <a:buNone/>
              <a:defRPr/>
            </a:lvl3pPr>
            <a:lvl4pPr lvl="3" rtl="0">
              <a:lnSpc>
                <a:spcPct val="115000"/>
              </a:lnSpc>
              <a:spcBef>
                <a:spcPts val="800"/>
              </a:spcBef>
              <a:spcAft>
                <a:spcPts val="0"/>
              </a:spcAft>
              <a:buNone/>
              <a:defRPr/>
            </a:lvl4pPr>
            <a:lvl5pPr lvl="4" rtl="0">
              <a:lnSpc>
                <a:spcPct val="115000"/>
              </a:lnSpc>
              <a:spcBef>
                <a:spcPts val="800"/>
              </a:spcBef>
              <a:spcAft>
                <a:spcPts val="0"/>
              </a:spcAft>
              <a:buNone/>
              <a:defRPr/>
            </a:lvl5pPr>
            <a:lvl6pPr lvl="5" rtl="0">
              <a:lnSpc>
                <a:spcPct val="115000"/>
              </a:lnSpc>
              <a:spcBef>
                <a:spcPts val="800"/>
              </a:spcBef>
              <a:spcAft>
                <a:spcPts val="0"/>
              </a:spcAft>
              <a:buNone/>
              <a:defRPr/>
            </a:lvl6pPr>
            <a:lvl7pPr lvl="6" rtl="0">
              <a:lnSpc>
                <a:spcPct val="115000"/>
              </a:lnSpc>
              <a:spcBef>
                <a:spcPts val="800"/>
              </a:spcBef>
              <a:spcAft>
                <a:spcPts val="0"/>
              </a:spcAft>
              <a:buNone/>
              <a:defRPr/>
            </a:lvl7pPr>
            <a:lvl8pPr lvl="7" rtl="0">
              <a:lnSpc>
                <a:spcPct val="115000"/>
              </a:lnSpc>
              <a:spcBef>
                <a:spcPts val="800"/>
              </a:spcBef>
              <a:spcAft>
                <a:spcPts val="0"/>
              </a:spcAft>
              <a:buNone/>
              <a:defRPr/>
            </a:lvl8pPr>
            <a:lvl9pPr lvl="8" rtl="0">
              <a:lnSpc>
                <a:spcPct val="115000"/>
              </a:lnSpc>
              <a:spcBef>
                <a:spcPts val="800"/>
              </a:spcBef>
              <a:spcAft>
                <a:spcPts val="800"/>
              </a:spcAft>
              <a:buNone/>
              <a:defRPr/>
            </a:lvl9pPr>
          </a:lstStyle>
          <a:p/>
        </p:txBody>
      </p:sp>
      <p:sp>
        <p:nvSpPr>
          <p:cNvPr id="258" name="Google Shape;258;p30"/>
          <p:cNvSpPr txBox="1"/>
          <p:nvPr>
            <p:ph idx="6" type="subTitle"/>
          </p:nvPr>
        </p:nvSpPr>
        <p:spPr>
          <a:xfrm>
            <a:off x="5852250" y="1855238"/>
            <a:ext cx="3291900" cy="2026800"/>
          </a:xfrm>
          <a:prstGeom prst="rect">
            <a:avLst/>
          </a:prstGeom>
        </p:spPr>
        <p:txBody>
          <a:bodyPr anchorCtr="0" anchor="ctr" bIns="0" lIns="822950" spcFirstLastPara="1" rIns="342900" wrap="square" tIns="68575">
            <a:noAutofit/>
          </a:bodyPr>
          <a:lstStyle>
            <a:lvl1pPr lvl="0" rtl="0">
              <a:lnSpc>
                <a:spcPct val="115000"/>
              </a:lnSpc>
              <a:spcBef>
                <a:spcPts val="0"/>
              </a:spcBef>
              <a:spcAft>
                <a:spcPts val="0"/>
              </a:spcAft>
              <a:buNone/>
              <a:defRPr/>
            </a:lvl1pPr>
            <a:lvl2pPr lvl="1" rtl="0">
              <a:lnSpc>
                <a:spcPct val="115000"/>
              </a:lnSpc>
              <a:spcBef>
                <a:spcPts val="800"/>
              </a:spcBef>
              <a:spcAft>
                <a:spcPts val="0"/>
              </a:spcAft>
              <a:buNone/>
              <a:defRPr/>
            </a:lvl2pPr>
            <a:lvl3pPr lvl="2" rtl="0">
              <a:lnSpc>
                <a:spcPct val="115000"/>
              </a:lnSpc>
              <a:spcBef>
                <a:spcPts val="800"/>
              </a:spcBef>
              <a:spcAft>
                <a:spcPts val="0"/>
              </a:spcAft>
              <a:buNone/>
              <a:defRPr/>
            </a:lvl3pPr>
            <a:lvl4pPr lvl="3" rtl="0">
              <a:lnSpc>
                <a:spcPct val="115000"/>
              </a:lnSpc>
              <a:spcBef>
                <a:spcPts val="800"/>
              </a:spcBef>
              <a:spcAft>
                <a:spcPts val="0"/>
              </a:spcAft>
              <a:buNone/>
              <a:defRPr/>
            </a:lvl4pPr>
            <a:lvl5pPr lvl="4" rtl="0">
              <a:lnSpc>
                <a:spcPct val="115000"/>
              </a:lnSpc>
              <a:spcBef>
                <a:spcPts val="800"/>
              </a:spcBef>
              <a:spcAft>
                <a:spcPts val="0"/>
              </a:spcAft>
              <a:buNone/>
              <a:defRPr/>
            </a:lvl5pPr>
            <a:lvl6pPr lvl="5" rtl="0">
              <a:lnSpc>
                <a:spcPct val="115000"/>
              </a:lnSpc>
              <a:spcBef>
                <a:spcPts val="800"/>
              </a:spcBef>
              <a:spcAft>
                <a:spcPts val="0"/>
              </a:spcAft>
              <a:buNone/>
              <a:defRPr/>
            </a:lvl6pPr>
            <a:lvl7pPr lvl="6" rtl="0">
              <a:lnSpc>
                <a:spcPct val="115000"/>
              </a:lnSpc>
              <a:spcBef>
                <a:spcPts val="800"/>
              </a:spcBef>
              <a:spcAft>
                <a:spcPts val="0"/>
              </a:spcAft>
              <a:buNone/>
              <a:defRPr/>
            </a:lvl7pPr>
            <a:lvl8pPr lvl="7" rtl="0">
              <a:lnSpc>
                <a:spcPct val="115000"/>
              </a:lnSpc>
              <a:spcBef>
                <a:spcPts val="800"/>
              </a:spcBef>
              <a:spcAft>
                <a:spcPts val="0"/>
              </a:spcAft>
              <a:buNone/>
              <a:defRPr/>
            </a:lvl8pPr>
            <a:lvl9pPr lvl="8" rtl="0">
              <a:lnSpc>
                <a:spcPct val="115000"/>
              </a:lnSpc>
              <a:spcBef>
                <a:spcPts val="800"/>
              </a:spcBef>
              <a:spcAft>
                <a:spcPts val="800"/>
              </a:spcAft>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wo chevrons">
  <p:cSld name="CUSTOM_4_20_1">
    <p:spTree>
      <p:nvGrpSpPr>
        <p:cNvPr id="259" name="Shape 259"/>
        <p:cNvGrpSpPr/>
        <p:nvPr/>
      </p:nvGrpSpPr>
      <p:grpSpPr>
        <a:xfrm>
          <a:off x="0" y="0"/>
          <a:ext cx="0" cy="0"/>
          <a:chOff x="0" y="0"/>
          <a:chExt cx="0" cy="0"/>
        </a:xfrm>
      </p:grpSpPr>
      <p:sp>
        <p:nvSpPr>
          <p:cNvPr id="260" name="Google Shape;260;p31"/>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261" name="Google Shape;261;p31"/>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262" name="Google Shape;262;p31"/>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263" name="Google Shape;263;p31"/>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264" name="Google Shape;264;p31"/>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265" name="Google Shape;265;p31"/>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266" name="Google Shape;266;p31"/>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267" name="Google Shape;267;p31"/>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268" name="Google Shape;268;p31"/>
          <p:cNvSpPr/>
          <p:nvPr/>
        </p:nvSpPr>
        <p:spPr>
          <a:xfrm>
            <a:off x="0" y="1855228"/>
            <a:ext cx="840300" cy="20268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9" name="Google Shape;269;p31"/>
          <p:cNvSpPr/>
          <p:nvPr/>
        </p:nvSpPr>
        <p:spPr>
          <a:xfrm>
            <a:off x="8303625" y="1855228"/>
            <a:ext cx="840300" cy="20268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70" name="Google Shape;270;p31"/>
          <p:cNvSpPr/>
          <p:nvPr/>
        </p:nvSpPr>
        <p:spPr>
          <a:xfrm>
            <a:off x="4397850" y="1855238"/>
            <a:ext cx="4746000" cy="2026800"/>
          </a:xfrm>
          <a:prstGeom prst="chevron">
            <a:avLst>
              <a:gd fmla="val 27319" name="adj"/>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271" name="Google Shape;271;p31"/>
          <p:cNvSpPr/>
          <p:nvPr/>
        </p:nvSpPr>
        <p:spPr>
          <a:xfrm>
            <a:off x="0" y="1855238"/>
            <a:ext cx="4746000" cy="2026800"/>
          </a:xfrm>
          <a:prstGeom prst="chevron">
            <a:avLst>
              <a:gd fmla="val 27319" name="adj"/>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272" name="Google Shape;272;p31"/>
          <p:cNvSpPr txBox="1"/>
          <p:nvPr>
            <p:ph idx="4" type="subTitle"/>
          </p:nvPr>
        </p:nvSpPr>
        <p:spPr>
          <a:xfrm>
            <a:off x="0" y="1855238"/>
            <a:ext cx="4746000" cy="2026800"/>
          </a:xfrm>
          <a:prstGeom prst="rect">
            <a:avLst/>
          </a:prstGeom>
        </p:spPr>
        <p:txBody>
          <a:bodyPr anchorCtr="0" anchor="ctr" bIns="0" lIns="651500" spcFirstLastPara="1" rIns="685800" wrap="square" tIns="68575">
            <a:noAutofit/>
          </a:bodyPr>
          <a:lstStyle>
            <a:lvl1pPr lvl="0" rtl="0">
              <a:lnSpc>
                <a:spcPct val="115000"/>
              </a:lnSpc>
              <a:spcBef>
                <a:spcPts val="0"/>
              </a:spcBef>
              <a:spcAft>
                <a:spcPts val="0"/>
              </a:spcAft>
              <a:buNone/>
              <a:defRPr/>
            </a:lvl1pPr>
            <a:lvl2pPr lvl="1" rtl="0">
              <a:lnSpc>
                <a:spcPct val="115000"/>
              </a:lnSpc>
              <a:spcBef>
                <a:spcPts val="800"/>
              </a:spcBef>
              <a:spcAft>
                <a:spcPts val="0"/>
              </a:spcAft>
              <a:buNone/>
              <a:defRPr/>
            </a:lvl2pPr>
            <a:lvl3pPr lvl="2" rtl="0">
              <a:lnSpc>
                <a:spcPct val="115000"/>
              </a:lnSpc>
              <a:spcBef>
                <a:spcPts val="800"/>
              </a:spcBef>
              <a:spcAft>
                <a:spcPts val="0"/>
              </a:spcAft>
              <a:buNone/>
              <a:defRPr/>
            </a:lvl3pPr>
            <a:lvl4pPr lvl="3" rtl="0">
              <a:lnSpc>
                <a:spcPct val="115000"/>
              </a:lnSpc>
              <a:spcBef>
                <a:spcPts val="800"/>
              </a:spcBef>
              <a:spcAft>
                <a:spcPts val="0"/>
              </a:spcAft>
              <a:buNone/>
              <a:defRPr/>
            </a:lvl4pPr>
            <a:lvl5pPr lvl="4" rtl="0">
              <a:lnSpc>
                <a:spcPct val="115000"/>
              </a:lnSpc>
              <a:spcBef>
                <a:spcPts val="800"/>
              </a:spcBef>
              <a:spcAft>
                <a:spcPts val="0"/>
              </a:spcAft>
              <a:buNone/>
              <a:defRPr/>
            </a:lvl5pPr>
            <a:lvl6pPr lvl="5" rtl="0">
              <a:lnSpc>
                <a:spcPct val="115000"/>
              </a:lnSpc>
              <a:spcBef>
                <a:spcPts val="800"/>
              </a:spcBef>
              <a:spcAft>
                <a:spcPts val="0"/>
              </a:spcAft>
              <a:buNone/>
              <a:defRPr/>
            </a:lvl6pPr>
            <a:lvl7pPr lvl="6" rtl="0">
              <a:lnSpc>
                <a:spcPct val="115000"/>
              </a:lnSpc>
              <a:spcBef>
                <a:spcPts val="800"/>
              </a:spcBef>
              <a:spcAft>
                <a:spcPts val="0"/>
              </a:spcAft>
              <a:buNone/>
              <a:defRPr/>
            </a:lvl7pPr>
            <a:lvl8pPr lvl="7" rtl="0">
              <a:lnSpc>
                <a:spcPct val="115000"/>
              </a:lnSpc>
              <a:spcBef>
                <a:spcPts val="800"/>
              </a:spcBef>
              <a:spcAft>
                <a:spcPts val="0"/>
              </a:spcAft>
              <a:buNone/>
              <a:defRPr/>
            </a:lvl8pPr>
            <a:lvl9pPr lvl="8" rtl="0">
              <a:lnSpc>
                <a:spcPct val="115000"/>
              </a:lnSpc>
              <a:spcBef>
                <a:spcPts val="800"/>
              </a:spcBef>
              <a:spcAft>
                <a:spcPts val="800"/>
              </a:spcAft>
              <a:buNone/>
              <a:defRPr/>
            </a:lvl9pPr>
          </a:lstStyle>
          <a:p/>
        </p:txBody>
      </p:sp>
      <p:sp>
        <p:nvSpPr>
          <p:cNvPr id="273" name="Google Shape;273;p31"/>
          <p:cNvSpPr txBox="1"/>
          <p:nvPr>
            <p:ph idx="5" type="subTitle"/>
          </p:nvPr>
        </p:nvSpPr>
        <p:spPr>
          <a:xfrm>
            <a:off x="4397850" y="1855238"/>
            <a:ext cx="4746000" cy="2026800"/>
          </a:xfrm>
          <a:prstGeom prst="rect">
            <a:avLst/>
          </a:prstGeom>
        </p:spPr>
        <p:txBody>
          <a:bodyPr anchorCtr="0" anchor="ctr" bIns="0" lIns="891525" spcFirstLastPara="1" rIns="685800" wrap="square" tIns="68575">
            <a:noAutofit/>
          </a:bodyPr>
          <a:lstStyle>
            <a:lvl1pPr lvl="0" rtl="0">
              <a:lnSpc>
                <a:spcPct val="115000"/>
              </a:lnSpc>
              <a:spcBef>
                <a:spcPts val="0"/>
              </a:spcBef>
              <a:spcAft>
                <a:spcPts val="0"/>
              </a:spcAft>
              <a:buNone/>
              <a:defRPr/>
            </a:lvl1pPr>
            <a:lvl2pPr lvl="1" rtl="0">
              <a:lnSpc>
                <a:spcPct val="115000"/>
              </a:lnSpc>
              <a:spcBef>
                <a:spcPts val="800"/>
              </a:spcBef>
              <a:spcAft>
                <a:spcPts val="0"/>
              </a:spcAft>
              <a:buNone/>
              <a:defRPr/>
            </a:lvl2pPr>
            <a:lvl3pPr lvl="2" rtl="0">
              <a:lnSpc>
                <a:spcPct val="115000"/>
              </a:lnSpc>
              <a:spcBef>
                <a:spcPts val="800"/>
              </a:spcBef>
              <a:spcAft>
                <a:spcPts val="0"/>
              </a:spcAft>
              <a:buNone/>
              <a:defRPr/>
            </a:lvl3pPr>
            <a:lvl4pPr lvl="3" rtl="0">
              <a:lnSpc>
                <a:spcPct val="115000"/>
              </a:lnSpc>
              <a:spcBef>
                <a:spcPts val="800"/>
              </a:spcBef>
              <a:spcAft>
                <a:spcPts val="0"/>
              </a:spcAft>
              <a:buNone/>
              <a:defRPr/>
            </a:lvl4pPr>
            <a:lvl5pPr lvl="4" rtl="0">
              <a:lnSpc>
                <a:spcPct val="115000"/>
              </a:lnSpc>
              <a:spcBef>
                <a:spcPts val="800"/>
              </a:spcBef>
              <a:spcAft>
                <a:spcPts val="0"/>
              </a:spcAft>
              <a:buNone/>
              <a:defRPr/>
            </a:lvl5pPr>
            <a:lvl6pPr lvl="5" rtl="0">
              <a:lnSpc>
                <a:spcPct val="115000"/>
              </a:lnSpc>
              <a:spcBef>
                <a:spcPts val="800"/>
              </a:spcBef>
              <a:spcAft>
                <a:spcPts val="0"/>
              </a:spcAft>
              <a:buNone/>
              <a:defRPr/>
            </a:lvl6pPr>
            <a:lvl7pPr lvl="6" rtl="0">
              <a:lnSpc>
                <a:spcPct val="115000"/>
              </a:lnSpc>
              <a:spcBef>
                <a:spcPts val="800"/>
              </a:spcBef>
              <a:spcAft>
                <a:spcPts val="0"/>
              </a:spcAft>
              <a:buNone/>
              <a:defRPr/>
            </a:lvl7pPr>
            <a:lvl8pPr lvl="7" rtl="0">
              <a:lnSpc>
                <a:spcPct val="115000"/>
              </a:lnSpc>
              <a:spcBef>
                <a:spcPts val="800"/>
              </a:spcBef>
              <a:spcAft>
                <a:spcPts val="0"/>
              </a:spcAft>
              <a:buNone/>
              <a:defRPr/>
            </a:lvl8pPr>
            <a:lvl9pPr lvl="8" rtl="0">
              <a:lnSpc>
                <a:spcPct val="115000"/>
              </a:lnSpc>
              <a:spcBef>
                <a:spcPts val="800"/>
              </a:spcBef>
              <a:spcAft>
                <a:spcPts val="800"/>
              </a:spcAft>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hree circles">
  <p:cSld name="CUSTOM_4_19">
    <p:spTree>
      <p:nvGrpSpPr>
        <p:cNvPr id="274" name="Shape 274"/>
        <p:cNvGrpSpPr/>
        <p:nvPr/>
      </p:nvGrpSpPr>
      <p:grpSpPr>
        <a:xfrm>
          <a:off x="0" y="0"/>
          <a:ext cx="0" cy="0"/>
          <a:chOff x="0" y="0"/>
          <a:chExt cx="0" cy="0"/>
        </a:xfrm>
      </p:grpSpPr>
      <p:sp>
        <p:nvSpPr>
          <p:cNvPr id="275" name="Google Shape;275;p32"/>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276" name="Google Shape;276;p32"/>
          <p:cNvSpPr txBox="1"/>
          <p:nvPr>
            <p:ph type="title"/>
          </p:nvPr>
        </p:nvSpPr>
        <p:spPr>
          <a:xfrm>
            <a:off x="663722"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277" name="Google Shape;277;p32"/>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278" name="Google Shape;278;p32"/>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279" name="Google Shape;279;p32"/>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280" name="Google Shape;280;p32"/>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281" name="Google Shape;281;p32"/>
          <p:cNvSpPr txBox="1"/>
          <p:nvPr>
            <p:ph idx="2" type="subTitle"/>
          </p:nvPr>
        </p:nvSpPr>
        <p:spPr>
          <a:xfrm>
            <a:off x="663778"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282" name="Google Shape;282;p32"/>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pic>
        <p:nvPicPr>
          <p:cNvPr id="283" name="Google Shape;283;p32"/>
          <p:cNvPicPr preferRelativeResize="0"/>
          <p:nvPr/>
        </p:nvPicPr>
        <p:blipFill rotWithShape="1">
          <a:blip r:embed="rId3">
            <a:alphaModFix/>
          </a:blip>
          <a:srcRect b="504" l="0" r="0" t="504"/>
          <a:stretch/>
        </p:blipFill>
        <p:spPr>
          <a:xfrm>
            <a:off x="1065029" y="1631821"/>
            <a:ext cx="7013939" cy="2616442"/>
          </a:xfrm>
          <a:prstGeom prst="rect">
            <a:avLst/>
          </a:prstGeom>
          <a:noFill/>
          <a:ln>
            <a:noFill/>
          </a:ln>
        </p:spPr>
      </p:pic>
      <p:sp>
        <p:nvSpPr>
          <p:cNvPr id="284" name="Google Shape;284;p32"/>
          <p:cNvSpPr txBox="1"/>
          <p:nvPr>
            <p:ph idx="4" type="subTitle"/>
          </p:nvPr>
        </p:nvSpPr>
        <p:spPr>
          <a:xfrm>
            <a:off x="1483088" y="2170541"/>
            <a:ext cx="1757700" cy="1539000"/>
          </a:xfrm>
          <a:prstGeom prst="rect">
            <a:avLst/>
          </a:prstGeom>
        </p:spPr>
        <p:txBody>
          <a:bodyPr anchorCtr="0" anchor="ctr" bIns="68575" lIns="205725" spcFirstLastPara="1" rIns="205725" wrap="square" tIns="6857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85" name="Google Shape;285;p32"/>
          <p:cNvSpPr txBox="1"/>
          <p:nvPr>
            <p:ph idx="5" type="subTitle"/>
          </p:nvPr>
        </p:nvSpPr>
        <p:spPr>
          <a:xfrm>
            <a:off x="3693150" y="2170538"/>
            <a:ext cx="1757700" cy="1539000"/>
          </a:xfrm>
          <a:prstGeom prst="rect">
            <a:avLst/>
          </a:prstGeom>
        </p:spPr>
        <p:txBody>
          <a:bodyPr anchorCtr="0" anchor="ctr" bIns="68575" lIns="205725" spcFirstLastPara="1" rIns="205725" wrap="square" tIns="6857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86" name="Google Shape;286;p32"/>
          <p:cNvSpPr txBox="1"/>
          <p:nvPr>
            <p:ph idx="6" type="subTitle"/>
          </p:nvPr>
        </p:nvSpPr>
        <p:spPr>
          <a:xfrm>
            <a:off x="5903213" y="2170538"/>
            <a:ext cx="1757700" cy="1539000"/>
          </a:xfrm>
          <a:prstGeom prst="rect">
            <a:avLst/>
          </a:prstGeom>
        </p:spPr>
        <p:txBody>
          <a:bodyPr anchorCtr="0" anchor="ctr" bIns="68575" lIns="205725" spcFirstLastPara="1" rIns="205725" wrap="square" tIns="6857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blank">
  <p:cSld name="CUSTOM_4_18">
    <p:spTree>
      <p:nvGrpSpPr>
        <p:cNvPr id="287" name="Shape 287"/>
        <p:cNvGrpSpPr/>
        <p:nvPr/>
      </p:nvGrpSpPr>
      <p:grpSpPr>
        <a:xfrm>
          <a:off x="0" y="0"/>
          <a:ext cx="0" cy="0"/>
          <a:chOff x="0" y="0"/>
          <a:chExt cx="0" cy="0"/>
        </a:xfrm>
      </p:grpSpPr>
      <p:sp>
        <p:nvSpPr>
          <p:cNvPr id="288" name="Google Shape;288;p33"/>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cxnSp>
        <p:nvCxnSpPr>
          <p:cNvPr id="289" name="Google Shape;289;p33"/>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290" name="Google Shape;290;p33"/>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291" name="Google Shape;291;p33"/>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292" name="Google Shape;292;p33"/>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293" name="Google Shape;293;p33"/>
          <p:cNvSpPr txBox="1"/>
          <p:nvPr>
            <p:ph idx="2"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tle, subhead, and body">
  <p:cSld name="CUSTOM_4_17">
    <p:spTree>
      <p:nvGrpSpPr>
        <p:cNvPr id="294" name="Shape 294"/>
        <p:cNvGrpSpPr/>
        <p:nvPr/>
      </p:nvGrpSpPr>
      <p:grpSpPr>
        <a:xfrm>
          <a:off x="0" y="0"/>
          <a:ext cx="0" cy="0"/>
          <a:chOff x="0" y="0"/>
          <a:chExt cx="0" cy="0"/>
        </a:xfrm>
      </p:grpSpPr>
      <p:sp>
        <p:nvSpPr>
          <p:cNvPr id="295" name="Google Shape;295;p34"/>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296" name="Google Shape;296;p34"/>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297" name="Google Shape;297;p34"/>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298" name="Google Shape;298;p34"/>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299" name="Google Shape;299;p34"/>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300" name="Google Shape;300;p34"/>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301" name="Google Shape;301;p34"/>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302" name="Google Shape;302;p34"/>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303" name="Google Shape;303;p34"/>
          <p:cNvSpPr txBox="1"/>
          <p:nvPr>
            <p:ph idx="4" type="body"/>
          </p:nvPr>
        </p:nvSpPr>
        <p:spPr>
          <a:xfrm>
            <a:off x="1828800" y="1714500"/>
            <a:ext cx="5486400" cy="2743200"/>
          </a:xfrm>
          <a:prstGeom prst="rect">
            <a:avLst/>
          </a:prstGeom>
        </p:spPr>
        <p:txBody>
          <a:bodyPr anchorCtr="0" anchor="t" bIns="0" lIns="0" spcFirstLastPara="1" rIns="0" wrap="square" tIns="0">
            <a:noAutofit/>
          </a:bodyPr>
          <a:lstStyle>
            <a:lvl1pPr indent="-298450" lvl="0" marL="457200" rtl="0">
              <a:lnSpc>
                <a:spcPct val="140000"/>
              </a:lnSpc>
              <a:spcBef>
                <a:spcPts val="800"/>
              </a:spcBef>
              <a:spcAft>
                <a:spcPts val="0"/>
              </a:spcAft>
              <a:buSzPts val="1100"/>
              <a:buChar char="▸"/>
              <a:defRPr sz="1100"/>
            </a:lvl1pPr>
            <a:lvl2pPr indent="-285750" lvl="1" marL="914400" rtl="0">
              <a:lnSpc>
                <a:spcPct val="140000"/>
              </a:lnSpc>
              <a:spcBef>
                <a:spcPts val="800"/>
              </a:spcBef>
              <a:spcAft>
                <a:spcPts val="0"/>
              </a:spcAft>
              <a:buSzPts val="900"/>
              <a:buChar char="･"/>
              <a:defRPr sz="900"/>
            </a:lvl2pPr>
            <a:lvl3pPr indent="-285750" lvl="2" marL="1371600" rtl="0">
              <a:lnSpc>
                <a:spcPct val="140000"/>
              </a:lnSpc>
              <a:spcBef>
                <a:spcPts val="800"/>
              </a:spcBef>
              <a:spcAft>
                <a:spcPts val="0"/>
              </a:spcAft>
              <a:buSzPts val="900"/>
              <a:buChar char="･"/>
              <a:defRPr sz="900"/>
            </a:lvl3pPr>
            <a:lvl4pPr indent="-285750" lvl="3" marL="1828800" rtl="0">
              <a:lnSpc>
                <a:spcPct val="140000"/>
              </a:lnSpc>
              <a:spcBef>
                <a:spcPts val="800"/>
              </a:spcBef>
              <a:spcAft>
                <a:spcPts val="0"/>
              </a:spcAft>
              <a:buSzPts val="900"/>
              <a:buChar char="･"/>
              <a:defRPr sz="900"/>
            </a:lvl4pPr>
            <a:lvl5pPr indent="-285750" lvl="4" marL="2286000" rtl="0">
              <a:lnSpc>
                <a:spcPct val="140000"/>
              </a:lnSpc>
              <a:spcBef>
                <a:spcPts val="800"/>
              </a:spcBef>
              <a:spcAft>
                <a:spcPts val="0"/>
              </a:spcAft>
              <a:buSzPts val="900"/>
              <a:buChar char="･"/>
              <a:defRPr sz="900"/>
            </a:lvl5pPr>
            <a:lvl6pPr indent="-285750" lvl="5" marL="2743200" rtl="0">
              <a:lnSpc>
                <a:spcPct val="140000"/>
              </a:lnSpc>
              <a:spcBef>
                <a:spcPts val="800"/>
              </a:spcBef>
              <a:spcAft>
                <a:spcPts val="0"/>
              </a:spcAft>
              <a:buSzPts val="900"/>
              <a:buChar char="･"/>
              <a:defRPr sz="900"/>
            </a:lvl6pPr>
            <a:lvl7pPr indent="-285750" lvl="6" marL="3200400" rtl="0">
              <a:lnSpc>
                <a:spcPct val="140000"/>
              </a:lnSpc>
              <a:spcBef>
                <a:spcPts val="800"/>
              </a:spcBef>
              <a:spcAft>
                <a:spcPts val="0"/>
              </a:spcAft>
              <a:buSzPts val="900"/>
              <a:buChar char="･"/>
              <a:defRPr sz="900"/>
            </a:lvl7pPr>
            <a:lvl8pPr indent="-285750" lvl="7" marL="3657600" rtl="0">
              <a:lnSpc>
                <a:spcPct val="140000"/>
              </a:lnSpc>
              <a:spcBef>
                <a:spcPts val="800"/>
              </a:spcBef>
              <a:spcAft>
                <a:spcPts val="0"/>
              </a:spcAft>
              <a:buSzPts val="900"/>
              <a:buChar char="･"/>
              <a:defRPr sz="900"/>
            </a:lvl8pPr>
            <a:lvl9pPr indent="-285750" lvl="8" marL="4114800" rtl="0">
              <a:lnSpc>
                <a:spcPct val="140000"/>
              </a:lnSpc>
              <a:spcBef>
                <a:spcPts val="800"/>
              </a:spcBef>
              <a:spcAft>
                <a:spcPts val="800"/>
              </a:spcAft>
              <a:buSzPts val="900"/>
              <a:buChar char="･"/>
              <a:defRPr sz="9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tle and body">
  <p:cSld name="CUSTOM_4_17_2">
    <p:spTree>
      <p:nvGrpSpPr>
        <p:cNvPr id="304" name="Shape 304"/>
        <p:cNvGrpSpPr/>
        <p:nvPr/>
      </p:nvGrpSpPr>
      <p:grpSpPr>
        <a:xfrm>
          <a:off x="0" y="0"/>
          <a:ext cx="0" cy="0"/>
          <a:chOff x="0" y="0"/>
          <a:chExt cx="0" cy="0"/>
        </a:xfrm>
      </p:grpSpPr>
      <p:sp>
        <p:nvSpPr>
          <p:cNvPr id="305" name="Google Shape;305;p35"/>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306" name="Google Shape;306;p35"/>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307" name="Google Shape;307;p35"/>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308" name="Google Shape;308;p35"/>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309" name="Google Shape;309;p35"/>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310" name="Google Shape;310;p35"/>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311" name="Google Shape;311;p35"/>
          <p:cNvSpPr txBox="1"/>
          <p:nvPr>
            <p:ph idx="2"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312" name="Google Shape;312;p35"/>
          <p:cNvSpPr txBox="1"/>
          <p:nvPr>
            <p:ph idx="3" type="body"/>
          </p:nvPr>
        </p:nvSpPr>
        <p:spPr>
          <a:xfrm>
            <a:off x="1828800" y="1371600"/>
            <a:ext cx="5486400" cy="3086100"/>
          </a:xfrm>
          <a:prstGeom prst="rect">
            <a:avLst/>
          </a:prstGeom>
        </p:spPr>
        <p:txBody>
          <a:bodyPr anchorCtr="0" anchor="t" bIns="0" lIns="0" spcFirstLastPara="1" rIns="0" wrap="square" tIns="0">
            <a:noAutofit/>
          </a:bodyPr>
          <a:lstStyle>
            <a:lvl1pPr indent="-298450" lvl="0" marL="457200" rtl="0">
              <a:lnSpc>
                <a:spcPct val="140000"/>
              </a:lnSpc>
              <a:spcBef>
                <a:spcPts val="800"/>
              </a:spcBef>
              <a:spcAft>
                <a:spcPts val="0"/>
              </a:spcAft>
              <a:buSzPts val="1100"/>
              <a:buChar char="▸"/>
              <a:defRPr sz="1100"/>
            </a:lvl1pPr>
            <a:lvl2pPr indent="-285750" lvl="1" marL="914400" rtl="0">
              <a:lnSpc>
                <a:spcPct val="140000"/>
              </a:lnSpc>
              <a:spcBef>
                <a:spcPts val="800"/>
              </a:spcBef>
              <a:spcAft>
                <a:spcPts val="0"/>
              </a:spcAft>
              <a:buSzPts val="900"/>
              <a:buChar char="･"/>
              <a:defRPr sz="900"/>
            </a:lvl2pPr>
            <a:lvl3pPr indent="-285750" lvl="2" marL="1371600" rtl="0">
              <a:lnSpc>
                <a:spcPct val="140000"/>
              </a:lnSpc>
              <a:spcBef>
                <a:spcPts val="800"/>
              </a:spcBef>
              <a:spcAft>
                <a:spcPts val="0"/>
              </a:spcAft>
              <a:buSzPts val="900"/>
              <a:buChar char="･"/>
              <a:defRPr sz="900"/>
            </a:lvl3pPr>
            <a:lvl4pPr indent="-285750" lvl="3" marL="1828800" rtl="0">
              <a:lnSpc>
                <a:spcPct val="140000"/>
              </a:lnSpc>
              <a:spcBef>
                <a:spcPts val="800"/>
              </a:spcBef>
              <a:spcAft>
                <a:spcPts val="0"/>
              </a:spcAft>
              <a:buSzPts val="900"/>
              <a:buChar char="･"/>
              <a:defRPr sz="900"/>
            </a:lvl4pPr>
            <a:lvl5pPr indent="-285750" lvl="4" marL="2286000" rtl="0">
              <a:lnSpc>
                <a:spcPct val="140000"/>
              </a:lnSpc>
              <a:spcBef>
                <a:spcPts val="800"/>
              </a:spcBef>
              <a:spcAft>
                <a:spcPts val="0"/>
              </a:spcAft>
              <a:buSzPts val="900"/>
              <a:buChar char="･"/>
              <a:defRPr sz="900"/>
            </a:lvl5pPr>
            <a:lvl6pPr indent="-285750" lvl="5" marL="2743200" rtl="0">
              <a:lnSpc>
                <a:spcPct val="140000"/>
              </a:lnSpc>
              <a:spcBef>
                <a:spcPts val="800"/>
              </a:spcBef>
              <a:spcAft>
                <a:spcPts val="0"/>
              </a:spcAft>
              <a:buSzPts val="900"/>
              <a:buChar char="･"/>
              <a:defRPr sz="900"/>
            </a:lvl6pPr>
            <a:lvl7pPr indent="-285750" lvl="6" marL="3200400" rtl="0">
              <a:lnSpc>
                <a:spcPct val="140000"/>
              </a:lnSpc>
              <a:spcBef>
                <a:spcPts val="800"/>
              </a:spcBef>
              <a:spcAft>
                <a:spcPts val="0"/>
              </a:spcAft>
              <a:buSzPts val="900"/>
              <a:buChar char="･"/>
              <a:defRPr sz="900"/>
            </a:lvl7pPr>
            <a:lvl8pPr indent="-285750" lvl="7" marL="3657600" rtl="0">
              <a:lnSpc>
                <a:spcPct val="140000"/>
              </a:lnSpc>
              <a:spcBef>
                <a:spcPts val="800"/>
              </a:spcBef>
              <a:spcAft>
                <a:spcPts val="0"/>
              </a:spcAft>
              <a:buSzPts val="900"/>
              <a:buChar char="･"/>
              <a:defRPr sz="900"/>
            </a:lvl8pPr>
            <a:lvl9pPr indent="-285750" lvl="8" marL="4114800" rtl="0">
              <a:lnSpc>
                <a:spcPct val="140000"/>
              </a:lnSpc>
              <a:spcBef>
                <a:spcPts val="800"/>
              </a:spcBef>
              <a:spcAft>
                <a:spcPts val="800"/>
              </a:spcAft>
              <a:buSzPts val="900"/>
              <a:buChar char="･"/>
              <a:defRPr sz="9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body">
  <p:cSld name="CUSTOM_4_17_2_1">
    <p:spTree>
      <p:nvGrpSpPr>
        <p:cNvPr id="313" name="Shape 313"/>
        <p:cNvGrpSpPr/>
        <p:nvPr/>
      </p:nvGrpSpPr>
      <p:grpSpPr>
        <a:xfrm>
          <a:off x="0" y="0"/>
          <a:ext cx="0" cy="0"/>
          <a:chOff x="0" y="0"/>
          <a:chExt cx="0" cy="0"/>
        </a:xfrm>
      </p:grpSpPr>
      <p:sp>
        <p:nvSpPr>
          <p:cNvPr id="314" name="Google Shape;314;p36"/>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cxnSp>
        <p:nvCxnSpPr>
          <p:cNvPr id="315" name="Google Shape;315;p36"/>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316" name="Google Shape;316;p36"/>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317" name="Google Shape;317;p36"/>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318" name="Google Shape;318;p36"/>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319" name="Google Shape;319;p36"/>
          <p:cNvSpPr txBox="1"/>
          <p:nvPr>
            <p:ph idx="2"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320" name="Google Shape;320;p36"/>
          <p:cNvSpPr txBox="1"/>
          <p:nvPr>
            <p:ph idx="3" type="body"/>
          </p:nvPr>
        </p:nvSpPr>
        <p:spPr>
          <a:xfrm>
            <a:off x="1828800" y="664950"/>
            <a:ext cx="5486400" cy="3600600"/>
          </a:xfrm>
          <a:prstGeom prst="rect">
            <a:avLst/>
          </a:prstGeom>
        </p:spPr>
        <p:txBody>
          <a:bodyPr anchorCtr="0" anchor="ctr" bIns="0" lIns="0" spcFirstLastPara="1" rIns="0" wrap="square" tIns="0">
            <a:noAutofit/>
          </a:bodyPr>
          <a:lstStyle>
            <a:lvl1pPr indent="-298450" lvl="0" marL="457200" rtl="0">
              <a:lnSpc>
                <a:spcPct val="140000"/>
              </a:lnSpc>
              <a:spcBef>
                <a:spcPts val="800"/>
              </a:spcBef>
              <a:spcAft>
                <a:spcPts val="0"/>
              </a:spcAft>
              <a:buSzPts val="1100"/>
              <a:buChar char="▸"/>
              <a:defRPr sz="1100"/>
            </a:lvl1pPr>
            <a:lvl2pPr indent="-285750" lvl="1" marL="914400" rtl="0">
              <a:lnSpc>
                <a:spcPct val="140000"/>
              </a:lnSpc>
              <a:spcBef>
                <a:spcPts val="800"/>
              </a:spcBef>
              <a:spcAft>
                <a:spcPts val="0"/>
              </a:spcAft>
              <a:buSzPts val="900"/>
              <a:buChar char="･"/>
              <a:defRPr sz="900"/>
            </a:lvl2pPr>
            <a:lvl3pPr indent="-285750" lvl="2" marL="1371600" rtl="0">
              <a:lnSpc>
                <a:spcPct val="140000"/>
              </a:lnSpc>
              <a:spcBef>
                <a:spcPts val="800"/>
              </a:spcBef>
              <a:spcAft>
                <a:spcPts val="0"/>
              </a:spcAft>
              <a:buSzPts val="900"/>
              <a:buChar char="･"/>
              <a:defRPr sz="900"/>
            </a:lvl3pPr>
            <a:lvl4pPr indent="-285750" lvl="3" marL="1828800" rtl="0">
              <a:lnSpc>
                <a:spcPct val="140000"/>
              </a:lnSpc>
              <a:spcBef>
                <a:spcPts val="800"/>
              </a:spcBef>
              <a:spcAft>
                <a:spcPts val="0"/>
              </a:spcAft>
              <a:buSzPts val="900"/>
              <a:buChar char="･"/>
              <a:defRPr sz="900"/>
            </a:lvl4pPr>
            <a:lvl5pPr indent="-285750" lvl="4" marL="2286000" rtl="0">
              <a:lnSpc>
                <a:spcPct val="140000"/>
              </a:lnSpc>
              <a:spcBef>
                <a:spcPts val="800"/>
              </a:spcBef>
              <a:spcAft>
                <a:spcPts val="0"/>
              </a:spcAft>
              <a:buSzPts val="900"/>
              <a:buChar char="･"/>
              <a:defRPr sz="900"/>
            </a:lvl5pPr>
            <a:lvl6pPr indent="-285750" lvl="5" marL="2743200" rtl="0">
              <a:lnSpc>
                <a:spcPct val="140000"/>
              </a:lnSpc>
              <a:spcBef>
                <a:spcPts val="800"/>
              </a:spcBef>
              <a:spcAft>
                <a:spcPts val="0"/>
              </a:spcAft>
              <a:buSzPts val="900"/>
              <a:buChar char="･"/>
              <a:defRPr sz="900"/>
            </a:lvl6pPr>
            <a:lvl7pPr indent="-285750" lvl="6" marL="3200400" rtl="0">
              <a:lnSpc>
                <a:spcPct val="140000"/>
              </a:lnSpc>
              <a:spcBef>
                <a:spcPts val="800"/>
              </a:spcBef>
              <a:spcAft>
                <a:spcPts val="0"/>
              </a:spcAft>
              <a:buSzPts val="900"/>
              <a:buChar char="･"/>
              <a:defRPr sz="900"/>
            </a:lvl7pPr>
            <a:lvl8pPr indent="-285750" lvl="7" marL="3657600" rtl="0">
              <a:lnSpc>
                <a:spcPct val="140000"/>
              </a:lnSpc>
              <a:spcBef>
                <a:spcPts val="800"/>
              </a:spcBef>
              <a:spcAft>
                <a:spcPts val="0"/>
              </a:spcAft>
              <a:buSzPts val="900"/>
              <a:buChar char="･"/>
              <a:defRPr sz="900"/>
            </a:lvl8pPr>
            <a:lvl9pPr indent="-285750" lvl="8" marL="4114800" rtl="0">
              <a:lnSpc>
                <a:spcPct val="140000"/>
              </a:lnSpc>
              <a:spcBef>
                <a:spcPts val="800"/>
              </a:spcBef>
              <a:spcAft>
                <a:spcPts val="800"/>
              </a:spcAft>
              <a:buSzPts val="900"/>
              <a:buChar char="･"/>
              <a:defRPr sz="9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tle and two column body">
  <p:cSld name="CUSTOM_4_17_1">
    <p:spTree>
      <p:nvGrpSpPr>
        <p:cNvPr id="321" name="Shape 321"/>
        <p:cNvGrpSpPr/>
        <p:nvPr/>
      </p:nvGrpSpPr>
      <p:grpSpPr>
        <a:xfrm>
          <a:off x="0" y="0"/>
          <a:ext cx="0" cy="0"/>
          <a:chOff x="0" y="0"/>
          <a:chExt cx="0" cy="0"/>
        </a:xfrm>
      </p:grpSpPr>
      <p:sp>
        <p:nvSpPr>
          <p:cNvPr id="322" name="Google Shape;322;p37"/>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323" name="Google Shape;323;p37"/>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324" name="Google Shape;324;p37"/>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325" name="Google Shape;325;p37"/>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326" name="Google Shape;326;p37"/>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327" name="Google Shape;327;p37"/>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328" name="Google Shape;328;p37"/>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329" name="Google Shape;329;p37"/>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330" name="Google Shape;330;p37"/>
          <p:cNvSpPr txBox="1"/>
          <p:nvPr>
            <p:ph idx="4" type="body"/>
          </p:nvPr>
        </p:nvSpPr>
        <p:spPr>
          <a:xfrm>
            <a:off x="663844" y="1718383"/>
            <a:ext cx="3703200" cy="2795400"/>
          </a:xfrm>
          <a:prstGeom prst="rect">
            <a:avLst/>
          </a:prstGeom>
        </p:spPr>
        <p:txBody>
          <a:bodyPr anchorCtr="0" anchor="t" bIns="0" lIns="0" spcFirstLastPara="1" rIns="0" wrap="square" tIns="0">
            <a:noAutofit/>
          </a:bodyPr>
          <a:lstStyle>
            <a:lvl1pPr indent="-298450" lvl="0" marL="457200" rtl="0">
              <a:lnSpc>
                <a:spcPct val="140000"/>
              </a:lnSpc>
              <a:spcBef>
                <a:spcPts val="800"/>
              </a:spcBef>
              <a:spcAft>
                <a:spcPts val="0"/>
              </a:spcAft>
              <a:buSzPts val="1100"/>
              <a:buChar char="▸"/>
              <a:defRPr sz="1100"/>
            </a:lvl1pPr>
            <a:lvl2pPr indent="-285750" lvl="1" marL="914400" rtl="0">
              <a:lnSpc>
                <a:spcPct val="140000"/>
              </a:lnSpc>
              <a:spcBef>
                <a:spcPts val="800"/>
              </a:spcBef>
              <a:spcAft>
                <a:spcPts val="0"/>
              </a:spcAft>
              <a:buSzPts val="900"/>
              <a:buChar char="･"/>
              <a:defRPr sz="900"/>
            </a:lvl2pPr>
            <a:lvl3pPr indent="-285750" lvl="2" marL="1371600" rtl="0">
              <a:lnSpc>
                <a:spcPct val="140000"/>
              </a:lnSpc>
              <a:spcBef>
                <a:spcPts val="800"/>
              </a:spcBef>
              <a:spcAft>
                <a:spcPts val="0"/>
              </a:spcAft>
              <a:buSzPts val="900"/>
              <a:buChar char="･"/>
              <a:defRPr sz="900"/>
            </a:lvl3pPr>
            <a:lvl4pPr indent="-285750" lvl="3" marL="1828800" rtl="0">
              <a:lnSpc>
                <a:spcPct val="140000"/>
              </a:lnSpc>
              <a:spcBef>
                <a:spcPts val="800"/>
              </a:spcBef>
              <a:spcAft>
                <a:spcPts val="0"/>
              </a:spcAft>
              <a:buSzPts val="900"/>
              <a:buChar char="･"/>
              <a:defRPr sz="900"/>
            </a:lvl4pPr>
            <a:lvl5pPr indent="-285750" lvl="4" marL="2286000" rtl="0">
              <a:lnSpc>
                <a:spcPct val="140000"/>
              </a:lnSpc>
              <a:spcBef>
                <a:spcPts val="800"/>
              </a:spcBef>
              <a:spcAft>
                <a:spcPts val="0"/>
              </a:spcAft>
              <a:buSzPts val="900"/>
              <a:buChar char="･"/>
              <a:defRPr sz="900"/>
            </a:lvl5pPr>
            <a:lvl6pPr indent="-285750" lvl="5" marL="2743200" rtl="0">
              <a:lnSpc>
                <a:spcPct val="140000"/>
              </a:lnSpc>
              <a:spcBef>
                <a:spcPts val="800"/>
              </a:spcBef>
              <a:spcAft>
                <a:spcPts val="0"/>
              </a:spcAft>
              <a:buSzPts val="900"/>
              <a:buChar char="･"/>
              <a:defRPr sz="900"/>
            </a:lvl6pPr>
            <a:lvl7pPr indent="-285750" lvl="6" marL="3200400" rtl="0">
              <a:lnSpc>
                <a:spcPct val="140000"/>
              </a:lnSpc>
              <a:spcBef>
                <a:spcPts val="800"/>
              </a:spcBef>
              <a:spcAft>
                <a:spcPts val="0"/>
              </a:spcAft>
              <a:buSzPts val="900"/>
              <a:buChar char="･"/>
              <a:defRPr sz="900"/>
            </a:lvl7pPr>
            <a:lvl8pPr indent="-285750" lvl="7" marL="3657600" rtl="0">
              <a:lnSpc>
                <a:spcPct val="140000"/>
              </a:lnSpc>
              <a:spcBef>
                <a:spcPts val="800"/>
              </a:spcBef>
              <a:spcAft>
                <a:spcPts val="0"/>
              </a:spcAft>
              <a:buSzPts val="900"/>
              <a:buChar char="･"/>
              <a:defRPr sz="900"/>
            </a:lvl8pPr>
            <a:lvl9pPr indent="-285750" lvl="8" marL="4114800" rtl="0">
              <a:lnSpc>
                <a:spcPct val="140000"/>
              </a:lnSpc>
              <a:spcBef>
                <a:spcPts val="800"/>
              </a:spcBef>
              <a:spcAft>
                <a:spcPts val="800"/>
              </a:spcAft>
              <a:buSzPts val="900"/>
              <a:buChar char="･"/>
              <a:defRPr sz="900"/>
            </a:lvl9pPr>
          </a:lstStyle>
          <a:p/>
        </p:txBody>
      </p:sp>
      <p:sp>
        <p:nvSpPr>
          <p:cNvPr id="331" name="Google Shape;331;p37"/>
          <p:cNvSpPr txBox="1"/>
          <p:nvPr>
            <p:ph idx="5" type="body"/>
          </p:nvPr>
        </p:nvSpPr>
        <p:spPr>
          <a:xfrm>
            <a:off x="4777069" y="1718381"/>
            <a:ext cx="3703200" cy="2795400"/>
          </a:xfrm>
          <a:prstGeom prst="rect">
            <a:avLst/>
          </a:prstGeom>
        </p:spPr>
        <p:txBody>
          <a:bodyPr anchorCtr="0" anchor="t" bIns="0" lIns="0" spcFirstLastPara="1" rIns="0" wrap="square" tIns="0">
            <a:noAutofit/>
          </a:bodyPr>
          <a:lstStyle>
            <a:lvl1pPr indent="-298450" lvl="0" marL="457200" rtl="0">
              <a:lnSpc>
                <a:spcPct val="140000"/>
              </a:lnSpc>
              <a:spcBef>
                <a:spcPts val="800"/>
              </a:spcBef>
              <a:spcAft>
                <a:spcPts val="0"/>
              </a:spcAft>
              <a:buSzPts val="1100"/>
              <a:buChar char="▸"/>
              <a:defRPr sz="1100"/>
            </a:lvl1pPr>
            <a:lvl2pPr indent="-285750" lvl="1" marL="914400" rtl="0">
              <a:lnSpc>
                <a:spcPct val="140000"/>
              </a:lnSpc>
              <a:spcBef>
                <a:spcPts val="800"/>
              </a:spcBef>
              <a:spcAft>
                <a:spcPts val="0"/>
              </a:spcAft>
              <a:buSzPts val="900"/>
              <a:buChar char="･"/>
              <a:defRPr sz="900"/>
            </a:lvl2pPr>
            <a:lvl3pPr indent="-285750" lvl="2" marL="1371600" rtl="0">
              <a:lnSpc>
                <a:spcPct val="140000"/>
              </a:lnSpc>
              <a:spcBef>
                <a:spcPts val="800"/>
              </a:spcBef>
              <a:spcAft>
                <a:spcPts val="0"/>
              </a:spcAft>
              <a:buSzPts val="900"/>
              <a:buChar char="･"/>
              <a:defRPr sz="900"/>
            </a:lvl3pPr>
            <a:lvl4pPr indent="-285750" lvl="3" marL="1828800" rtl="0">
              <a:lnSpc>
                <a:spcPct val="140000"/>
              </a:lnSpc>
              <a:spcBef>
                <a:spcPts val="800"/>
              </a:spcBef>
              <a:spcAft>
                <a:spcPts val="0"/>
              </a:spcAft>
              <a:buSzPts val="900"/>
              <a:buChar char="･"/>
              <a:defRPr sz="900"/>
            </a:lvl4pPr>
            <a:lvl5pPr indent="-285750" lvl="4" marL="2286000" rtl="0">
              <a:lnSpc>
                <a:spcPct val="140000"/>
              </a:lnSpc>
              <a:spcBef>
                <a:spcPts val="800"/>
              </a:spcBef>
              <a:spcAft>
                <a:spcPts val="0"/>
              </a:spcAft>
              <a:buSzPts val="900"/>
              <a:buChar char="･"/>
              <a:defRPr sz="900"/>
            </a:lvl5pPr>
            <a:lvl6pPr indent="-285750" lvl="5" marL="2743200" rtl="0">
              <a:lnSpc>
                <a:spcPct val="140000"/>
              </a:lnSpc>
              <a:spcBef>
                <a:spcPts val="800"/>
              </a:spcBef>
              <a:spcAft>
                <a:spcPts val="0"/>
              </a:spcAft>
              <a:buSzPts val="900"/>
              <a:buChar char="･"/>
              <a:defRPr sz="900"/>
            </a:lvl6pPr>
            <a:lvl7pPr indent="-285750" lvl="6" marL="3200400" rtl="0">
              <a:lnSpc>
                <a:spcPct val="140000"/>
              </a:lnSpc>
              <a:spcBef>
                <a:spcPts val="800"/>
              </a:spcBef>
              <a:spcAft>
                <a:spcPts val="0"/>
              </a:spcAft>
              <a:buSzPts val="900"/>
              <a:buChar char="･"/>
              <a:defRPr sz="900"/>
            </a:lvl7pPr>
            <a:lvl8pPr indent="-285750" lvl="7" marL="3657600" rtl="0">
              <a:lnSpc>
                <a:spcPct val="140000"/>
              </a:lnSpc>
              <a:spcBef>
                <a:spcPts val="800"/>
              </a:spcBef>
              <a:spcAft>
                <a:spcPts val="0"/>
              </a:spcAft>
              <a:buSzPts val="900"/>
              <a:buChar char="･"/>
              <a:defRPr sz="900"/>
            </a:lvl8pPr>
            <a:lvl9pPr indent="-285750" lvl="8" marL="4114800" rtl="0">
              <a:lnSpc>
                <a:spcPct val="140000"/>
              </a:lnSpc>
              <a:spcBef>
                <a:spcPts val="800"/>
              </a:spcBef>
              <a:spcAft>
                <a:spcPts val="800"/>
              </a:spcAft>
              <a:buSzPts val="900"/>
              <a:buChar char="･"/>
              <a:defRPr sz="9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meline vertical">
  <p:cSld name="CUSTOM_4_16">
    <p:spTree>
      <p:nvGrpSpPr>
        <p:cNvPr id="332" name="Shape 332"/>
        <p:cNvGrpSpPr/>
        <p:nvPr/>
      </p:nvGrpSpPr>
      <p:grpSpPr>
        <a:xfrm>
          <a:off x="0" y="0"/>
          <a:ext cx="0" cy="0"/>
          <a:chOff x="0" y="0"/>
          <a:chExt cx="0" cy="0"/>
        </a:xfrm>
      </p:grpSpPr>
      <p:sp>
        <p:nvSpPr>
          <p:cNvPr id="333" name="Google Shape;333;p38"/>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cxnSp>
        <p:nvCxnSpPr>
          <p:cNvPr id="334" name="Google Shape;334;p38"/>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335" name="Google Shape;335;p38"/>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336" name="Google Shape;336;p38"/>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337" name="Google Shape;337;p38"/>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338" name="Google Shape;338;p38"/>
          <p:cNvSpPr txBox="1"/>
          <p:nvPr>
            <p:ph idx="2"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cxnSp>
        <p:nvCxnSpPr>
          <p:cNvPr id="339" name="Google Shape;339;p38"/>
          <p:cNvCxnSpPr/>
          <p:nvPr/>
        </p:nvCxnSpPr>
        <p:spPr>
          <a:xfrm>
            <a:off x="3109811" y="-5512"/>
            <a:ext cx="0" cy="5154600"/>
          </a:xfrm>
          <a:prstGeom prst="straightConnector1">
            <a:avLst/>
          </a:prstGeom>
          <a:noFill/>
          <a:ln cap="flat" cmpd="sng" w="28575">
            <a:solidFill>
              <a:srgbClr val="D5D5D5"/>
            </a:solidFill>
            <a:prstDash val="solid"/>
            <a:round/>
            <a:headEnd len="med" w="med" type="none"/>
            <a:tailEnd len="med" w="med" type="none"/>
          </a:ln>
        </p:spPr>
      </p:cxnSp>
      <p:sp>
        <p:nvSpPr>
          <p:cNvPr id="340" name="Google Shape;340;p38"/>
          <p:cNvSpPr txBox="1"/>
          <p:nvPr>
            <p:ph idx="3" type="subTitle"/>
          </p:nvPr>
        </p:nvSpPr>
        <p:spPr>
          <a:xfrm>
            <a:off x="3350831" y="1374657"/>
            <a:ext cx="3836700" cy="484200"/>
          </a:xfrm>
          <a:prstGeom prst="rect">
            <a:avLst/>
          </a:prstGeom>
        </p:spPr>
        <p:txBody>
          <a:bodyPr anchorCtr="0" anchor="t" bIns="0" lIns="0" spcFirstLastPara="1" rIns="0" wrap="square" tIns="0">
            <a:noAutofit/>
          </a:bodyPr>
          <a:lstStyle>
            <a:lvl1pPr lvl="0" rtl="0">
              <a:spcBef>
                <a:spcPts val="0"/>
              </a:spcBef>
              <a:spcAft>
                <a:spcPts val="0"/>
              </a:spcAft>
              <a:buNone/>
              <a:defRPr sz="1100"/>
            </a:lvl1pPr>
            <a:lvl2pPr lvl="1" rtl="0">
              <a:spcBef>
                <a:spcPts val="0"/>
              </a:spcBef>
              <a:spcAft>
                <a:spcPts val="0"/>
              </a:spcAft>
              <a:buNone/>
              <a:defRPr sz="1100"/>
            </a:lvl2pPr>
            <a:lvl3pPr lvl="2" rtl="0">
              <a:spcBef>
                <a:spcPts val="0"/>
              </a:spcBef>
              <a:spcAft>
                <a:spcPts val="0"/>
              </a:spcAft>
              <a:buNone/>
              <a:defRPr sz="1100"/>
            </a:lvl3pPr>
            <a:lvl4pPr lvl="3" rtl="0">
              <a:spcBef>
                <a:spcPts val="0"/>
              </a:spcBef>
              <a:spcAft>
                <a:spcPts val="0"/>
              </a:spcAft>
              <a:buNone/>
              <a:defRPr sz="1100"/>
            </a:lvl4pPr>
            <a:lvl5pPr lvl="4" rtl="0">
              <a:spcBef>
                <a:spcPts val="0"/>
              </a:spcBef>
              <a:spcAft>
                <a:spcPts val="0"/>
              </a:spcAft>
              <a:buNone/>
              <a:defRPr sz="1100"/>
            </a:lvl5pPr>
            <a:lvl6pPr lvl="5" rtl="0">
              <a:spcBef>
                <a:spcPts val="0"/>
              </a:spcBef>
              <a:spcAft>
                <a:spcPts val="0"/>
              </a:spcAft>
              <a:buNone/>
              <a:defRPr sz="1100"/>
            </a:lvl6pPr>
            <a:lvl7pPr lvl="6" rtl="0">
              <a:spcBef>
                <a:spcPts val="0"/>
              </a:spcBef>
              <a:spcAft>
                <a:spcPts val="0"/>
              </a:spcAft>
              <a:buNone/>
              <a:defRPr sz="1100"/>
            </a:lvl7pPr>
            <a:lvl8pPr lvl="7" rtl="0">
              <a:spcBef>
                <a:spcPts val="0"/>
              </a:spcBef>
              <a:spcAft>
                <a:spcPts val="0"/>
              </a:spcAft>
              <a:buNone/>
              <a:defRPr sz="1100"/>
            </a:lvl8pPr>
            <a:lvl9pPr lvl="8" rtl="0">
              <a:spcBef>
                <a:spcPts val="0"/>
              </a:spcBef>
              <a:spcAft>
                <a:spcPts val="0"/>
              </a:spcAft>
              <a:buNone/>
              <a:defRPr sz="1100"/>
            </a:lvl9pPr>
          </a:lstStyle>
          <a:p/>
        </p:txBody>
      </p:sp>
      <p:sp>
        <p:nvSpPr>
          <p:cNvPr id="341" name="Google Shape;341;p38"/>
          <p:cNvSpPr txBox="1"/>
          <p:nvPr>
            <p:ph idx="4" type="subTitle"/>
          </p:nvPr>
        </p:nvSpPr>
        <p:spPr>
          <a:xfrm>
            <a:off x="3350831" y="1080975"/>
            <a:ext cx="3404100" cy="2241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None/>
              <a:defRPr>
                <a:latin typeface="Red Hat Text Medium"/>
                <a:ea typeface="Red Hat Text Medium"/>
                <a:cs typeface="Red Hat Text Medium"/>
                <a:sym typeface="Red Hat Text Medium"/>
              </a:defRPr>
            </a:lvl1pPr>
            <a:lvl2pPr lvl="1" rtl="0">
              <a:lnSpc>
                <a:spcPct val="100000"/>
              </a:lnSpc>
              <a:spcBef>
                <a:spcPts val="0"/>
              </a:spcBef>
              <a:spcAft>
                <a:spcPts val="0"/>
              </a:spcAft>
              <a:buNone/>
              <a:defRPr>
                <a:latin typeface="Red Hat Text Medium"/>
                <a:ea typeface="Red Hat Text Medium"/>
                <a:cs typeface="Red Hat Text Medium"/>
                <a:sym typeface="Red Hat Text Medium"/>
              </a:defRPr>
            </a:lvl2pPr>
            <a:lvl3pPr lvl="2" rtl="0">
              <a:lnSpc>
                <a:spcPct val="100000"/>
              </a:lnSpc>
              <a:spcBef>
                <a:spcPts val="0"/>
              </a:spcBef>
              <a:spcAft>
                <a:spcPts val="0"/>
              </a:spcAft>
              <a:buNone/>
              <a:defRPr>
                <a:latin typeface="Red Hat Text Medium"/>
                <a:ea typeface="Red Hat Text Medium"/>
                <a:cs typeface="Red Hat Text Medium"/>
                <a:sym typeface="Red Hat Text Medium"/>
              </a:defRPr>
            </a:lvl3pPr>
            <a:lvl4pPr lvl="3" rtl="0">
              <a:lnSpc>
                <a:spcPct val="100000"/>
              </a:lnSpc>
              <a:spcBef>
                <a:spcPts val="0"/>
              </a:spcBef>
              <a:spcAft>
                <a:spcPts val="0"/>
              </a:spcAft>
              <a:buNone/>
              <a:defRPr>
                <a:latin typeface="Red Hat Text Medium"/>
                <a:ea typeface="Red Hat Text Medium"/>
                <a:cs typeface="Red Hat Text Medium"/>
                <a:sym typeface="Red Hat Text Medium"/>
              </a:defRPr>
            </a:lvl4pPr>
            <a:lvl5pPr lvl="4" rtl="0">
              <a:lnSpc>
                <a:spcPct val="100000"/>
              </a:lnSpc>
              <a:spcBef>
                <a:spcPts val="0"/>
              </a:spcBef>
              <a:spcAft>
                <a:spcPts val="0"/>
              </a:spcAft>
              <a:buNone/>
              <a:defRPr>
                <a:latin typeface="Red Hat Text Medium"/>
                <a:ea typeface="Red Hat Text Medium"/>
                <a:cs typeface="Red Hat Text Medium"/>
                <a:sym typeface="Red Hat Text Medium"/>
              </a:defRPr>
            </a:lvl5pPr>
            <a:lvl6pPr lvl="5" rtl="0">
              <a:lnSpc>
                <a:spcPct val="100000"/>
              </a:lnSpc>
              <a:spcBef>
                <a:spcPts val="0"/>
              </a:spcBef>
              <a:spcAft>
                <a:spcPts val="0"/>
              </a:spcAft>
              <a:buNone/>
              <a:defRPr>
                <a:latin typeface="Red Hat Text Medium"/>
                <a:ea typeface="Red Hat Text Medium"/>
                <a:cs typeface="Red Hat Text Medium"/>
                <a:sym typeface="Red Hat Text Medium"/>
              </a:defRPr>
            </a:lvl6pPr>
            <a:lvl7pPr lvl="6" rtl="0">
              <a:lnSpc>
                <a:spcPct val="100000"/>
              </a:lnSpc>
              <a:spcBef>
                <a:spcPts val="0"/>
              </a:spcBef>
              <a:spcAft>
                <a:spcPts val="0"/>
              </a:spcAft>
              <a:buNone/>
              <a:defRPr>
                <a:latin typeface="Red Hat Text Medium"/>
                <a:ea typeface="Red Hat Text Medium"/>
                <a:cs typeface="Red Hat Text Medium"/>
                <a:sym typeface="Red Hat Text Medium"/>
              </a:defRPr>
            </a:lvl7pPr>
            <a:lvl8pPr lvl="7" rtl="0">
              <a:lnSpc>
                <a:spcPct val="100000"/>
              </a:lnSpc>
              <a:spcBef>
                <a:spcPts val="0"/>
              </a:spcBef>
              <a:spcAft>
                <a:spcPts val="0"/>
              </a:spcAft>
              <a:buNone/>
              <a:defRPr>
                <a:latin typeface="Red Hat Text Medium"/>
                <a:ea typeface="Red Hat Text Medium"/>
                <a:cs typeface="Red Hat Text Medium"/>
                <a:sym typeface="Red Hat Text Medium"/>
              </a:defRPr>
            </a:lvl8pPr>
            <a:lvl9pPr lvl="8" rtl="0">
              <a:lnSpc>
                <a:spcPct val="100000"/>
              </a:lnSpc>
              <a:spcBef>
                <a:spcPts val="0"/>
              </a:spcBef>
              <a:spcAft>
                <a:spcPts val="0"/>
              </a:spcAft>
              <a:buNone/>
              <a:defRPr>
                <a:latin typeface="Red Hat Text Medium"/>
                <a:ea typeface="Red Hat Text Medium"/>
                <a:cs typeface="Red Hat Text Medium"/>
                <a:sym typeface="Red Hat Text Medium"/>
              </a:defRPr>
            </a:lvl9pPr>
          </a:lstStyle>
          <a:p/>
        </p:txBody>
      </p:sp>
      <p:sp>
        <p:nvSpPr>
          <p:cNvPr id="342" name="Google Shape;342;p38"/>
          <p:cNvSpPr txBox="1"/>
          <p:nvPr>
            <p:ph idx="5" type="subTitle"/>
          </p:nvPr>
        </p:nvSpPr>
        <p:spPr>
          <a:xfrm>
            <a:off x="2521875" y="1374657"/>
            <a:ext cx="517500" cy="176100"/>
          </a:xfrm>
          <a:prstGeom prst="rect">
            <a:avLst/>
          </a:prstGeom>
        </p:spPr>
        <p:txBody>
          <a:bodyPr anchorCtr="0" anchor="t" bIns="0" lIns="0" spcFirstLastPara="1" rIns="0" wrap="square" tIns="0">
            <a:noAutofit/>
          </a:bodyPr>
          <a:lstStyle>
            <a:lvl1pPr lvl="0" rtl="0" algn="ctr">
              <a:spcBef>
                <a:spcPts val="0"/>
              </a:spcBef>
              <a:spcAft>
                <a:spcPts val="0"/>
              </a:spcAft>
              <a:buNone/>
              <a:defRPr sz="1100"/>
            </a:lvl1pPr>
            <a:lvl2pPr lvl="1" rtl="0" algn="ctr">
              <a:spcBef>
                <a:spcPts val="0"/>
              </a:spcBef>
              <a:spcAft>
                <a:spcPts val="0"/>
              </a:spcAft>
              <a:buNone/>
              <a:defRPr sz="1100"/>
            </a:lvl2pPr>
            <a:lvl3pPr lvl="2" rtl="0" algn="ctr">
              <a:spcBef>
                <a:spcPts val="0"/>
              </a:spcBef>
              <a:spcAft>
                <a:spcPts val="0"/>
              </a:spcAft>
              <a:buNone/>
              <a:defRPr sz="1100"/>
            </a:lvl3pPr>
            <a:lvl4pPr lvl="3" rtl="0" algn="ctr">
              <a:spcBef>
                <a:spcPts val="0"/>
              </a:spcBef>
              <a:spcAft>
                <a:spcPts val="0"/>
              </a:spcAft>
              <a:buNone/>
              <a:defRPr sz="1100"/>
            </a:lvl4pPr>
            <a:lvl5pPr lvl="4" rtl="0" algn="ctr">
              <a:spcBef>
                <a:spcPts val="0"/>
              </a:spcBef>
              <a:spcAft>
                <a:spcPts val="0"/>
              </a:spcAft>
              <a:buNone/>
              <a:defRPr sz="1100"/>
            </a:lvl5pPr>
            <a:lvl6pPr lvl="5" rtl="0" algn="ctr">
              <a:spcBef>
                <a:spcPts val="0"/>
              </a:spcBef>
              <a:spcAft>
                <a:spcPts val="0"/>
              </a:spcAft>
              <a:buNone/>
              <a:defRPr sz="1100"/>
            </a:lvl6pPr>
            <a:lvl7pPr lvl="6" rtl="0" algn="ctr">
              <a:spcBef>
                <a:spcPts val="0"/>
              </a:spcBef>
              <a:spcAft>
                <a:spcPts val="0"/>
              </a:spcAft>
              <a:buNone/>
              <a:defRPr sz="1100"/>
            </a:lvl7pPr>
            <a:lvl8pPr lvl="7" rtl="0" algn="ctr">
              <a:spcBef>
                <a:spcPts val="0"/>
              </a:spcBef>
              <a:spcAft>
                <a:spcPts val="0"/>
              </a:spcAft>
              <a:buNone/>
              <a:defRPr sz="1100"/>
            </a:lvl8pPr>
            <a:lvl9pPr lvl="8" rtl="0" algn="ctr">
              <a:spcBef>
                <a:spcPts val="0"/>
              </a:spcBef>
              <a:spcAft>
                <a:spcPts val="0"/>
              </a:spcAft>
              <a:buNone/>
              <a:defRPr sz="11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meline horizontal">
  <p:cSld name="CUSTOM_4_15">
    <p:spTree>
      <p:nvGrpSpPr>
        <p:cNvPr id="343" name="Shape 343"/>
        <p:cNvGrpSpPr/>
        <p:nvPr/>
      </p:nvGrpSpPr>
      <p:grpSpPr>
        <a:xfrm>
          <a:off x="0" y="0"/>
          <a:ext cx="0" cy="0"/>
          <a:chOff x="0" y="0"/>
          <a:chExt cx="0" cy="0"/>
        </a:xfrm>
      </p:grpSpPr>
      <p:sp>
        <p:nvSpPr>
          <p:cNvPr id="344" name="Google Shape;344;p39"/>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345" name="Google Shape;345;p39"/>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346" name="Google Shape;346;p39"/>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347" name="Google Shape;347;p39"/>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348" name="Google Shape;348;p39"/>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349" name="Google Shape;349;p39"/>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350" name="Google Shape;350;p39"/>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351" name="Google Shape;351;p39"/>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352" name="Google Shape;352;p39"/>
          <p:cNvSpPr txBox="1"/>
          <p:nvPr>
            <p:ph idx="4" type="subTitle"/>
          </p:nvPr>
        </p:nvSpPr>
        <p:spPr>
          <a:xfrm>
            <a:off x="1531819" y="1873120"/>
            <a:ext cx="1580100" cy="2844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900">
                <a:latin typeface="Red Hat Text Medium"/>
                <a:ea typeface="Red Hat Text Medium"/>
                <a:cs typeface="Red Hat Text Medium"/>
                <a:sym typeface="Red Hat Text Medium"/>
              </a:defRPr>
            </a:lvl1pPr>
            <a:lvl2pPr lvl="1" rtl="0">
              <a:lnSpc>
                <a:spcPct val="115000"/>
              </a:lnSpc>
              <a:spcBef>
                <a:spcPts val="0"/>
              </a:spcBef>
              <a:spcAft>
                <a:spcPts val="0"/>
              </a:spcAft>
              <a:buNone/>
              <a:defRPr sz="900">
                <a:latin typeface="Red Hat Text Medium"/>
                <a:ea typeface="Red Hat Text Medium"/>
                <a:cs typeface="Red Hat Text Medium"/>
                <a:sym typeface="Red Hat Text Medium"/>
              </a:defRPr>
            </a:lvl2pPr>
            <a:lvl3pPr lvl="2" rtl="0">
              <a:lnSpc>
                <a:spcPct val="115000"/>
              </a:lnSpc>
              <a:spcBef>
                <a:spcPts val="0"/>
              </a:spcBef>
              <a:spcAft>
                <a:spcPts val="0"/>
              </a:spcAft>
              <a:buNone/>
              <a:defRPr sz="900">
                <a:latin typeface="Red Hat Text Medium"/>
                <a:ea typeface="Red Hat Text Medium"/>
                <a:cs typeface="Red Hat Text Medium"/>
                <a:sym typeface="Red Hat Text Medium"/>
              </a:defRPr>
            </a:lvl3pPr>
            <a:lvl4pPr lvl="3" rtl="0">
              <a:lnSpc>
                <a:spcPct val="115000"/>
              </a:lnSpc>
              <a:spcBef>
                <a:spcPts val="0"/>
              </a:spcBef>
              <a:spcAft>
                <a:spcPts val="0"/>
              </a:spcAft>
              <a:buNone/>
              <a:defRPr sz="900">
                <a:latin typeface="Red Hat Text Medium"/>
                <a:ea typeface="Red Hat Text Medium"/>
                <a:cs typeface="Red Hat Text Medium"/>
                <a:sym typeface="Red Hat Text Medium"/>
              </a:defRPr>
            </a:lvl4pPr>
            <a:lvl5pPr lvl="4" rtl="0">
              <a:lnSpc>
                <a:spcPct val="115000"/>
              </a:lnSpc>
              <a:spcBef>
                <a:spcPts val="0"/>
              </a:spcBef>
              <a:spcAft>
                <a:spcPts val="0"/>
              </a:spcAft>
              <a:buNone/>
              <a:defRPr sz="900">
                <a:latin typeface="Red Hat Text Medium"/>
                <a:ea typeface="Red Hat Text Medium"/>
                <a:cs typeface="Red Hat Text Medium"/>
                <a:sym typeface="Red Hat Text Medium"/>
              </a:defRPr>
            </a:lvl5pPr>
            <a:lvl6pPr lvl="5" rtl="0">
              <a:lnSpc>
                <a:spcPct val="115000"/>
              </a:lnSpc>
              <a:spcBef>
                <a:spcPts val="0"/>
              </a:spcBef>
              <a:spcAft>
                <a:spcPts val="0"/>
              </a:spcAft>
              <a:buNone/>
              <a:defRPr sz="900">
                <a:latin typeface="Red Hat Text Medium"/>
                <a:ea typeface="Red Hat Text Medium"/>
                <a:cs typeface="Red Hat Text Medium"/>
                <a:sym typeface="Red Hat Text Medium"/>
              </a:defRPr>
            </a:lvl6pPr>
            <a:lvl7pPr lvl="6" rtl="0">
              <a:lnSpc>
                <a:spcPct val="115000"/>
              </a:lnSpc>
              <a:spcBef>
                <a:spcPts val="0"/>
              </a:spcBef>
              <a:spcAft>
                <a:spcPts val="0"/>
              </a:spcAft>
              <a:buNone/>
              <a:defRPr sz="900">
                <a:latin typeface="Red Hat Text Medium"/>
                <a:ea typeface="Red Hat Text Medium"/>
                <a:cs typeface="Red Hat Text Medium"/>
                <a:sym typeface="Red Hat Text Medium"/>
              </a:defRPr>
            </a:lvl7pPr>
            <a:lvl8pPr lvl="7" rtl="0">
              <a:lnSpc>
                <a:spcPct val="115000"/>
              </a:lnSpc>
              <a:spcBef>
                <a:spcPts val="0"/>
              </a:spcBef>
              <a:spcAft>
                <a:spcPts val="0"/>
              </a:spcAft>
              <a:buNone/>
              <a:defRPr sz="900">
                <a:latin typeface="Red Hat Text Medium"/>
                <a:ea typeface="Red Hat Text Medium"/>
                <a:cs typeface="Red Hat Text Medium"/>
                <a:sym typeface="Red Hat Text Medium"/>
              </a:defRPr>
            </a:lvl8pPr>
            <a:lvl9pPr lvl="8" rtl="0">
              <a:lnSpc>
                <a:spcPct val="115000"/>
              </a:lnSpc>
              <a:spcBef>
                <a:spcPts val="0"/>
              </a:spcBef>
              <a:spcAft>
                <a:spcPts val="0"/>
              </a:spcAft>
              <a:buNone/>
              <a:defRPr sz="900">
                <a:latin typeface="Red Hat Text Medium"/>
                <a:ea typeface="Red Hat Text Medium"/>
                <a:cs typeface="Red Hat Text Medium"/>
                <a:sym typeface="Red Hat Text Medium"/>
              </a:defRPr>
            </a:lvl9pPr>
          </a:lstStyle>
          <a:p/>
        </p:txBody>
      </p:sp>
      <p:sp>
        <p:nvSpPr>
          <p:cNvPr id="353" name="Google Shape;353;p39"/>
          <p:cNvSpPr txBox="1"/>
          <p:nvPr>
            <p:ph idx="5" type="subTitle"/>
          </p:nvPr>
        </p:nvSpPr>
        <p:spPr>
          <a:xfrm>
            <a:off x="1531819" y="2177606"/>
            <a:ext cx="1580100" cy="5064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None/>
              <a:defRPr sz="900"/>
            </a:lvl1pPr>
            <a:lvl2pPr lvl="1" rtl="0">
              <a:lnSpc>
                <a:spcPct val="115000"/>
              </a:lnSpc>
              <a:spcBef>
                <a:spcPts val="0"/>
              </a:spcBef>
              <a:spcAft>
                <a:spcPts val="0"/>
              </a:spcAft>
              <a:buNone/>
              <a:defRPr sz="900"/>
            </a:lvl2pPr>
            <a:lvl3pPr lvl="2" rtl="0">
              <a:lnSpc>
                <a:spcPct val="115000"/>
              </a:lnSpc>
              <a:spcBef>
                <a:spcPts val="0"/>
              </a:spcBef>
              <a:spcAft>
                <a:spcPts val="0"/>
              </a:spcAft>
              <a:buNone/>
              <a:defRPr sz="900"/>
            </a:lvl3pPr>
            <a:lvl4pPr lvl="3" rtl="0">
              <a:lnSpc>
                <a:spcPct val="115000"/>
              </a:lnSpc>
              <a:spcBef>
                <a:spcPts val="0"/>
              </a:spcBef>
              <a:spcAft>
                <a:spcPts val="0"/>
              </a:spcAft>
              <a:buNone/>
              <a:defRPr sz="900"/>
            </a:lvl4pPr>
            <a:lvl5pPr lvl="4" rtl="0">
              <a:lnSpc>
                <a:spcPct val="115000"/>
              </a:lnSpc>
              <a:spcBef>
                <a:spcPts val="0"/>
              </a:spcBef>
              <a:spcAft>
                <a:spcPts val="0"/>
              </a:spcAft>
              <a:buNone/>
              <a:defRPr sz="900"/>
            </a:lvl5pPr>
            <a:lvl6pPr lvl="5" rtl="0">
              <a:lnSpc>
                <a:spcPct val="115000"/>
              </a:lnSpc>
              <a:spcBef>
                <a:spcPts val="0"/>
              </a:spcBef>
              <a:spcAft>
                <a:spcPts val="0"/>
              </a:spcAft>
              <a:buNone/>
              <a:defRPr sz="900"/>
            </a:lvl6pPr>
            <a:lvl7pPr lvl="6" rtl="0">
              <a:lnSpc>
                <a:spcPct val="115000"/>
              </a:lnSpc>
              <a:spcBef>
                <a:spcPts val="0"/>
              </a:spcBef>
              <a:spcAft>
                <a:spcPts val="0"/>
              </a:spcAft>
              <a:buNone/>
              <a:defRPr sz="900"/>
            </a:lvl7pPr>
            <a:lvl8pPr lvl="7" rtl="0">
              <a:lnSpc>
                <a:spcPct val="115000"/>
              </a:lnSpc>
              <a:spcBef>
                <a:spcPts val="0"/>
              </a:spcBef>
              <a:spcAft>
                <a:spcPts val="0"/>
              </a:spcAft>
              <a:buNone/>
              <a:defRPr sz="900"/>
            </a:lvl8pPr>
            <a:lvl9pPr lvl="8" rtl="0">
              <a:lnSpc>
                <a:spcPct val="115000"/>
              </a:lnSpc>
              <a:spcBef>
                <a:spcPts val="0"/>
              </a:spcBef>
              <a:spcAft>
                <a:spcPts val="0"/>
              </a:spcAft>
              <a:buNone/>
              <a:defRPr sz="900"/>
            </a:lvl9pPr>
          </a:lstStyle>
          <a:p/>
        </p:txBody>
      </p:sp>
      <p:sp>
        <p:nvSpPr>
          <p:cNvPr id="354" name="Google Shape;354;p39"/>
          <p:cNvSpPr txBox="1"/>
          <p:nvPr>
            <p:ph idx="6" type="subTitle"/>
          </p:nvPr>
        </p:nvSpPr>
        <p:spPr>
          <a:xfrm>
            <a:off x="1197356" y="3302681"/>
            <a:ext cx="732000" cy="176100"/>
          </a:xfrm>
          <a:prstGeom prst="rect">
            <a:avLst/>
          </a:prstGeom>
        </p:spPr>
        <p:txBody>
          <a:bodyPr anchorCtr="0" anchor="ctr" bIns="0" lIns="0" spcFirstLastPara="1" rIns="0" wrap="square" tIns="0">
            <a:noAutofit/>
          </a:bodyPr>
          <a:lstStyle>
            <a:lvl1pPr lvl="0" rtl="0" algn="ctr">
              <a:lnSpc>
                <a:spcPct val="115000"/>
              </a:lnSpc>
              <a:spcBef>
                <a:spcPts val="0"/>
              </a:spcBef>
              <a:spcAft>
                <a:spcPts val="0"/>
              </a:spcAft>
              <a:buNone/>
              <a:defRPr sz="1100">
                <a:solidFill>
                  <a:schemeClr val="accent1"/>
                </a:solidFill>
              </a:defRPr>
            </a:lvl1pPr>
            <a:lvl2pPr lvl="1" rtl="0" algn="ctr">
              <a:lnSpc>
                <a:spcPct val="115000"/>
              </a:lnSpc>
              <a:spcBef>
                <a:spcPts val="0"/>
              </a:spcBef>
              <a:spcAft>
                <a:spcPts val="0"/>
              </a:spcAft>
              <a:buNone/>
              <a:defRPr sz="1100">
                <a:solidFill>
                  <a:schemeClr val="accent1"/>
                </a:solidFill>
              </a:defRPr>
            </a:lvl2pPr>
            <a:lvl3pPr lvl="2" rtl="0" algn="ctr">
              <a:lnSpc>
                <a:spcPct val="115000"/>
              </a:lnSpc>
              <a:spcBef>
                <a:spcPts val="0"/>
              </a:spcBef>
              <a:spcAft>
                <a:spcPts val="0"/>
              </a:spcAft>
              <a:buNone/>
              <a:defRPr sz="1100">
                <a:solidFill>
                  <a:schemeClr val="accent1"/>
                </a:solidFill>
              </a:defRPr>
            </a:lvl3pPr>
            <a:lvl4pPr lvl="3" rtl="0" algn="ctr">
              <a:lnSpc>
                <a:spcPct val="115000"/>
              </a:lnSpc>
              <a:spcBef>
                <a:spcPts val="0"/>
              </a:spcBef>
              <a:spcAft>
                <a:spcPts val="0"/>
              </a:spcAft>
              <a:buNone/>
              <a:defRPr sz="1100">
                <a:solidFill>
                  <a:schemeClr val="accent1"/>
                </a:solidFill>
              </a:defRPr>
            </a:lvl4pPr>
            <a:lvl5pPr lvl="4" rtl="0" algn="ctr">
              <a:lnSpc>
                <a:spcPct val="115000"/>
              </a:lnSpc>
              <a:spcBef>
                <a:spcPts val="0"/>
              </a:spcBef>
              <a:spcAft>
                <a:spcPts val="0"/>
              </a:spcAft>
              <a:buNone/>
              <a:defRPr sz="1100">
                <a:solidFill>
                  <a:schemeClr val="accent1"/>
                </a:solidFill>
              </a:defRPr>
            </a:lvl5pPr>
            <a:lvl6pPr lvl="5" rtl="0" algn="ctr">
              <a:lnSpc>
                <a:spcPct val="115000"/>
              </a:lnSpc>
              <a:spcBef>
                <a:spcPts val="0"/>
              </a:spcBef>
              <a:spcAft>
                <a:spcPts val="0"/>
              </a:spcAft>
              <a:buNone/>
              <a:defRPr sz="1100">
                <a:solidFill>
                  <a:schemeClr val="accent1"/>
                </a:solidFill>
              </a:defRPr>
            </a:lvl6pPr>
            <a:lvl7pPr lvl="6" rtl="0" algn="ctr">
              <a:lnSpc>
                <a:spcPct val="115000"/>
              </a:lnSpc>
              <a:spcBef>
                <a:spcPts val="0"/>
              </a:spcBef>
              <a:spcAft>
                <a:spcPts val="0"/>
              </a:spcAft>
              <a:buNone/>
              <a:defRPr sz="1100">
                <a:solidFill>
                  <a:schemeClr val="accent1"/>
                </a:solidFill>
              </a:defRPr>
            </a:lvl7pPr>
            <a:lvl8pPr lvl="7" rtl="0" algn="ctr">
              <a:lnSpc>
                <a:spcPct val="115000"/>
              </a:lnSpc>
              <a:spcBef>
                <a:spcPts val="0"/>
              </a:spcBef>
              <a:spcAft>
                <a:spcPts val="0"/>
              </a:spcAft>
              <a:buNone/>
              <a:defRPr sz="1100">
                <a:solidFill>
                  <a:schemeClr val="accent1"/>
                </a:solidFill>
              </a:defRPr>
            </a:lvl8pPr>
            <a:lvl9pPr lvl="8" rtl="0" algn="ctr">
              <a:lnSpc>
                <a:spcPct val="115000"/>
              </a:lnSpc>
              <a:spcBef>
                <a:spcPts val="0"/>
              </a:spcBef>
              <a:spcAft>
                <a:spcPts val="0"/>
              </a:spcAft>
              <a:buNone/>
              <a:defRPr sz="1100">
                <a:solidFill>
                  <a:schemeClr val="accent1"/>
                </a:solidFill>
              </a:defRPr>
            </a:lvl9pPr>
          </a:lstStyle>
          <a:p/>
        </p:txBody>
      </p:sp>
      <p:sp>
        <p:nvSpPr>
          <p:cNvPr id="355" name="Google Shape;355;p39"/>
          <p:cNvSpPr txBox="1"/>
          <p:nvPr>
            <p:ph idx="7" type="subTitle"/>
          </p:nvPr>
        </p:nvSpPr>
        <p:spPr>
          <a:xfrm>
            <a:off x="2459231" y="2919383"/>
            <a:ext cx="732000" cy="176100"/>
          </a:xfrm>
          <a:prstGeom prst="rect">
            <a:avLst/>
          </a:prstGeom>
        </p:spPr>
        <p:txBody>
          <a:bodyPr anchorCtr="0" anchor="ctr" bIns="0" lIns="0" spcFirstLastPara="1" rIns="0" wrap="square" tIns="0">
            <a:noAutofit/>
          </a:bodyPr>
          <a:lstStyle>
            <a:lvl1pPr lvl="0" rtl="0" algn="ctr">
              <a:lnSpc>
                <a:spcPct val="115000"/>
              </a:lnSpc>
              <a:spcBef>
                <a:spcPts val="0"/>
              </a:spcBef>
              <a:spcAft>
                <a:spcPts val="0"/>
              </a:spcAft>
              <a:buNone/>
              <a:defRPr sz="1100">
                <a:solidFill>
                  <a:schemeClr val="accent1"/>
                </a:solidFill>
              </a:defRPr>
            </a:lvl1pPr>
            <a:lvl2pPr lvl="1" rtl="0" algn="ctr">
              <a:lnSpc>
                <a:spcPct val="115000"/>
              </a:lnSpc>
              <a:spcBef>
                <a:spcPts val="0"/>
              </a:spcBef>
              <a:spcAft>
                <a:spcPts val="0"/>
              </a:spcAft>
              <a:buNone/>
              <a:defRPr sz="1100">
                <a:solidFill>
                  <a:schemeClr val="accent1"/>
                </a:solidFill>
              </a:defRPr>
            </a:lvl2pPr>
            <a:lvl3pPr lvl="2" rtl="0" algn="ctr">
              <a:lnSpc>
                <a:spcPct val="115000"/>
              </a:lnSpc>
              <a:spcBef>
                <a:spcPts val="0"/>
              </a:spcBef>
              <a:spcAft>
                <a:spcPts val="0"/>
              </a:spcAft>
              <a:buNone/>
              <a:defRPr sz="1100">
                <a:solidFill>
                  <a:schemeClr val="accent1"/>
                </a:solidFill>
              </a:defRPr>
            </a:lvl3pPr>
            <a:lvl4pPr lvl="3" rtl="0" algn="ctr">
              <a:lnSpc>
                <a:spcPct val="115000"/>
              </a:lnSpc>
              <a:spcBef>
                <a:spcPts val="0"/>
              </a:spcBef>
              <a:spcAft>
                <a:spcPts val="0"/>
              </a:spcAft>
              <a:buNone/>
              <a:defRPr sz="1100">
                <a:solidFill>
                  <a:schemeClr val="accent1"/>
                </a:solidFill>
              </a:defRPr>
            </a:lvl4pPr>
            <a:lvl5pPr lvl="4" rtl="0" algn="ctr">
              <a:lnSpc>
                <a:spcPct val="115000"/>
              </a:lnSpc>
              <a:spcBef>
                <a:spcPts val="0"/>
              </a:spcBef>
              <a:spcAft>
                <a:spcPts val="0"/>
              </a:spcAft>
              <a:buNone/>
              <a:defRPr sz="1100">
                <a:solidFill>
                  <a:schemeClr val="accent1"/>
                </a:solidFill>
              </a:defRPr>
            </a:lvl5pPr>
            <a:lvl6pPr lvl="5" rtl="0" algn="ctr">
              <a:lnSpc>
                <a:spcPct val="115000"/>
              </a:lnSpc>
              <a:spcBef>
                <a:spcPts val="0"/>
              </a:spcBef>
              <a:spcAft>
                <a:spcPts val="0"/>
              </a:spcAft>
              <a:buNone/>
              <a:defRPr sz="1100">
                <a:solidFill>
                  <a:schemeClr val="accent1"/>
                </a:solidFill>
              </a:defRPr>
            </a:lvl6pPr>
            <a:lvl7pPr lvl="6" rtl="0" algn="ctr">
              <a:lnSpc>
                <a:spcPct val="115000"/>
              </a:lnSpc>
              <a:spcBef>
                <a:spcPts val="0"/>
              </a:spcBef>
              <a:spcAft>
                <a:spcPts val="0"/>
              </a:spcAft>
              <a:buNone/>
              <a:defRPr sz="1100">
                <a:solidFill>
                  <a:schemeClr val="accent1"/>
                </a:solidFill>
              </a:defRPr>
            </a:lvl7pPr>
            <a:lvl8pPr lvl="7" rtl="0" algn="ctr">
              <a:lnSpc>
                <a:spcPct val="115000"/>
              </a:lnSpc>
              <a:spcBef>
                <a:spcPts val="0"/>
              </a:spcBef>
              <a:spcAft>
                <a:spcPts val="0"/>
              </a:spcAft>
              <a:buNone/>
              <a:defRPr sz="1100">
                <a:solidFill>
                  <a:schemeClr val="accent1"/>
                </a:solidFill>
              </a:defRPr>
            </a:lvl8pPr>
            <a:lvl9pPr lvl="8" rtl="0" algn="ctr">
              <a:lnSpc>
                <a:spcPct val="115000"/>
              </a:lnSpc>
              <a:spcBef>
                <a:spcPts val="0"/>
              </a:spcBef>
              <a:spcAft>
                <a:spcPts val="0"/>
              </a:spcAft>
              <a:buNone/>
              <a:defRPr sz="1100">
                <a:solidFill>
                  <a:schemeClr val="accent1"/>
                </a:solidFill>
              </a:defRPr>
            </a:lvl9pPr>
          </a:lstStyle>
          <a:p/>
        </p:txBody>
      </p:sp>
      <p:sp>
        <p:nvSpPr>
          <p:cNvPr id="356" name="Google Shape;356;p39"/>
          <p:cNvSpPr txBox="1"/>
          <p:nvPr>
            <p:ph idx="8" type="subTitle"/>
          </p:nvPr>
        </p:nvSpPr>
        <p:spPr>
          <a:xfrm>
            <a:off x="1285069" y="3564541"/>
            <a:ext cx="1580100" cy="284400"/>
          </a:xfrm>
          <a:prstGeom prst="rect">
            <a:avLst/>
          </a:prstGeom>
        </p:spPr>
        <p:txBody>
          <a:bodyPr anchorCtr="0" anchor="b" bIns="0" lIns="0" spcFirstLastPara="1" rIns="0" wrap="square" tIns="0">
            <a:noAutofit/>
          </a:bodyPr>
          <a:lstStyle>
            <a:lvl1pPr lvl="0" rtl="0" algn="r">
              <a:lnSpc>
                <a:spcPct val="115000"/>
              </a:lnSpc>
              <a:spcBef>
                <a:spcPts val="0"/>
              </a:spcBef>
              <a:spcAft>
                <a:spcPts val="0"/>
              </a:spcAft>
              <a:buNone/>
              <a:defRPr sz="900">
                <a:latin typeface="Red Hat Text Medium"/>
                <a:ea typeface="Red Hat Text Medium"/>
                <a:cs typeface="Red Hat Text Medium"/>
                <a:sym typeface="Red Hat Text Medium"/>
              </a:defRPr>
            </a:lvl1pPr>
            <a:lvl2pPr lvl="1" rtl="0" algn="r">
              <a:lnSpc>
                <a:spcPct val="115000"/>
              </a:lnSpc>
              <a:spcBef>
                <a:spcPts val="0"/>
              </a:spcBef>
              <a:spcAft>
                <a:spcPts val="0"/>
              </a:spcAft>
              <a:buNone/>
              <a:defRPr sz="900">
                <a:latin typeface="Red Hat Text Medium"/>
                <a:ea typeface="Red Hat Text Medium"/>
                <a:cs typeface="Red Hat Text Medium"/>
                <a:sym typeface="Red Hat Text Medium"/>
              </a:defRPr>
            </a:lvl2pPr>
            <a:lvl3pPr lvl="2" rtl="0" algn="r">
              <a:lnSpc>
                <a:spcPct val="115000"/>
              </a:lnSpc>
              <a:spcBef>
                <a:spcPts val="0"/>
              </a:spcBef>
              <a:spcAft>
                <a:spcPts val="0"/>
              </a:spcAft>
              <a:buNone/>
              <a:defRPr sz="900">
                <a:latin typeface="Red Hat Text Medium"/>
                <a:ea typeface="Red Hat Text Medium"/>
                <a:cs typeface="Red Hat Text Medium"/>
                <a:sym typeface="Red Hat Text Medium"/>
              </a:defRPr>
            </a:lvl3pPr>
            <a:lvl4pPr lvl="3" rtl="0" algn="r">
              <a:lnSpc>
                <a:spcPct val="115000"/>
              </a:lnSpc>
              <a:spcBef>
                <a:spcPts val="0"/>
              </a:spcBef>
              <a:spcAft>
                <a:spcPts val="0"/>
              </a:spcAft>
              <a:buNone/>
              <a:defRPr sz="900">
                <a:latin typeface="Red Hat Text Medium"/>
                <a:ea typeface="Red Hat Text Medium"/>
                <a:cs typeface="Red Hat Text Medium"/>
                <a:sym typeface="Red Hat Text Medium"/>
              </a:defRPr>
            </a:lvl4pPr>
            <a:lvl5pPr lvl="4" rtl="0" algn="r">
              <a:lnSpc>
                <a:spcPct val="115000"/>
              </a:lnSpc>
              <a:spcBef>
                <a:spcPts val="0"/>
              </a:spcBef>
              <a:spcAft>
                <a:spcPts val="0"/>
              </a:spcAft>
              <a:buNone/>
              <a:defRPr sz="900">
                <a:latin typeface="Red Hat Text Medium"/>
                <a:ea typeface="Red Hat Text Medium"/>
                <a:cs typeface="Red Hat Text Medium"/>
                <a:sym typeface="Red Hat Text Medium"/>
              </a:defRPr>
            </a:lvl5pPr>
            <a:lvl6pPr lvl="5" rtl="0" algn="r">
              <a:lnSpc>
                <a:spcPct val="115000"/>
              </a:lnSpc>
              <a:spcBef>
                <a:spcPts val="0"/>
              </a:spcBef>
              <a:spcAft>
                <a:spcPts val="0"/>
              </a:spcAft>
              <a:buNone/>
              <a:defRPr sz="900">
                <a:latin typeface="Red Hat Text Medium"/>
                <a:ea typeface="Red Hat Text Medium"/>
                <a:cs typeface="Red Hat Text Medium"/>
                <a:sym typeface="Red Hat Text Medium"/>
              </a:defRPr>
            </a:lvl6pPr>
            <a:lvl7pPr lvl="6" rtl="0" algn="r">
              <a:lnSpc>
                <a:spcPct val="115000"/>
              </a:lnSpc>
              <a:spcBef>
                <a:spcPts val="0"/>
              </a:spcBef>
              <a:spcAft>
                <a:spcPts val="0"/>
              </a:spcAft>
              <a:buNone/>
              <a:defRPr sz="900">
                <a:latin typeface="Red Hat Text Medium"/>
                <a:ea typeface="Red Hat Text Medium"/>
                <a:cs typeface="Red Hat Text Medium"/>
                <a:sym typeface="Red Hat Text Medium"/>
              </a:defRPr>
            </a:lvl7pPr>
            <a:lvl8pPr lvl="7" rtl="0" algn="r">
              <a:lnSpc>
                <a:spcPct val="115000"/>
              </a:lnSpc>
              <a:spcBef>
                <a:spcPts val="0"/>
              </a:spcBef>
              <a:spcAft>
                <a:spcPts val="0"/>
              </a:spcAft>
              <a:buNone/>
              <a:defRPr sz="900">
                <a:latin typeface="Red Hat Text Medium"/>
                <a:ea typeface="Red Hat Text Medium"/>
                <a:cs typeface="Red Hat Text Medium"/>
                <a:sym typeface="Red Hat Text Medium"/>
              </a:defRPr>
            </a:lvl8pPr>
            <a:lvl9pPr lvl="8" rtl="0" algn="r">
              <a:lnSpc>
                <a:spcPct val="115000"/>
              </a:lnSpc>
              <a:spcBef>
                <a:spcPts val="0"/>
              </a:spcBef>
              <a:spcAft>
                <a:spcPts val="0"/>
              </a:spcAft>
              <a:buNone/>
              <a:defRPr sz="900">
                <a:latin typeface="Red Hat Text Medium"/>
                <a:ea typeface="Red Hat Text Medium"/>
                <a:cs typeface="Red Hat Text Medium"/>
                <a:sym typeface="Red Hat Text Medium"/>
              </a:defRPr>
            </a:lvl9pPr>
          </a:lstStyle>
          <a:p/>
        </p:txBody>
      </p:sp>
      <p:sp>
        <p:nvSpPr>
          <p:cNvPr id="357" name="Google Shape;357;p39"/>
          <p:cNvSpPr txBox="1"/>
          <p:nvPr>
            <p:ph idx="9" type="subTitle"/>
          </p:nvPr>
        </p:nvSpPr>
        <p:spPr>
          <a:xfrm>
            <a:off x="1285069" y="3869028"/>
            <a:ext cx="1580100" cy="506400"/>
          </a:xfrm>
          <a:prstGeom prst="rect">
            <a:avLst/>
          </a:prstGeom>
        </p:spPr>
        <p:txBody>
          <a:bodyPr anchorCtr="0" anchor="t" bIns="0" lIns="0" spcFirstLastPara="1" rIns="0" wrap="square" tIns="0">
            <a:noAutofit/>
          </a:bodyPr>
          <a:lstStyle>
            <a:lvl1pPr lvl="0" rtl="0" algn="r">
              <a:lnSpc>
                <a:spcPct val="115000"/>
              </a:lnSpc>
              <a:spcBef>
                <a:spcPts val="0"/>
              </a:spcBef>
              <a:spcAft>
                <a:spcPts val="0"/>
              </a:spcAft>
              <a:buNone/>
              <a:defRPr sz="900"/>
            </a:lvl1pPr>
            <a:lvl2pPr lvl="1" rtl="0" algn="r">
              <a:lnSpc>
                <a:spcPct val="115000"/>
              </a:lnSpc>
              <a:spcBef>
                <a:spcPts val="0"/>
              </a:spcBef>
              <a:spcAft>
                <a:spcPts val="0"/>
              </a:spcAft>
              <a:buNone/>
              <a:defRPr sz="900"/>
            </a:lvl2pPr>
            <a:lvl3pPr lvl="2" rtl="0" algn="r">
              <a:lnSpc>
                <a:spcPct val="115000"/>
              </a:lnSpc>
              <a:spcBef>
                <a:spcPts val="0"/>
              </a:spcBef>
              <a:spcAft>
                <a:spcPts val="0"/>
              </a:spcAft>
              <a:buNone/>
              <a:defRPr sz="900"/>
            </a:lvl3pPr>
            <a:lvl4pPr lvl="3" rtl="0" algn="r">
              <a:lnSpc>
                <a:spcPct val="115000"/>
              </a:lnSpc>
              <a:spcBef>
                <a:spcPts val="0"/>
              </a:spcBef>
              <a:spcAft>
                <a:spcPts val="0"/>
              </a:spcAft>
              <a:buNone/>
              <a:defRPr sz="900"/>
            </a:lvl4pPr>
            <a:lvl5pPr lvl="4" rtl="0" algn="r">
              <a:lnSpc>
                <a:spcPct val="115000"/>
              </a:lnSpc>
              <a:spcBef>
                <a:spcPts val="0"/>
              </a:spcBef>
              <a:spcAft>
                <a:spcPts val="0"/>
              </a:spcAft>
              <a:buNone/>
              <a:defRPr sz="900"/>
            </a:lvl5pPr>
            <a:lvl6pPr lvl="5" rtl="0" algn="r">
              <a:lnSpc>
                <a:spcPct val="115000"/>
              </a:lnSpc>
              <a:spcBef>
                <a:spcPts val="0"/>
              </a:spcBef>
              <a:spcAft>
                <a:spcPts val="0"/>
              </a:spcAft>
              <a:buNone/>
              <a:defRPr sz="900"/>
            </a:lvl6pPr>
            <a:lvl7pPr lvl="6" rtl="0" algn="r">
              <a:lnSpc>
                <a:spcPct val="115000"/>
              </a:lnSpc>
              <a:spcBef>
                <a:spcPts val="0"/>
              </a:spcBef>
              <a:spcAft>
                <a:spcPts val="0"/>
              </a:spcAft>
              <a:buNone/>
              <a:defRPr sz="900"/>
            </a:lvl7pPr>
            <a:lvl8pPr lvl="7" rtl="0" algn="r">
              <a:lnSpc>
                <a:spcPct val="115000"/>
              </a:lnSpc>
              <a:spcBef>
                <a:spcPts val="0"/>
              </a:spcBef>
              <a:spcAft>
                <a:spcPts val="0"/>
              </a:spcAft>
              <a:buNone/>
              <a:defRPr sz="900"/>
            </a:lvl8pPr>
            <a:lvl9pPr lvl="8" rtl="0" algn="r">
              <a:lnSpc>
                <a:spcPct val="115000"/>
              </a:lnSpc>
              <a:spcBef>
                <a:spcPts val="0"/>
              </a:spcBef>
              <a:spcAft>
                <a:spcPts val="0"/>
              </a:spcAft>
              <a:buNone/>
              <a:defRPr sz="9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data three callouts">
  <p:cSld name="CUSTOM_4_14">
    <p:spTree>
      <p:nvGrpSpPr>
        <p:cNvPr id="358" name="Shape 358"/>
        <p:cNvGrpSpPr/>
        <p:nvPr/>
      </p:nvGrpSpPr>
      <p:grpSpPr>
        <a:xfrm>
          <a:off x="0" y="0"/>
          <a:ext cx="0" cy="0"/>
          <a:chOff x="0" y="0"/>
          <a:chExt cx="0" cy="0"/>
        </a:xfrm>
      </p:grpSpPr>
      <p:sp>
        <p:nvSpPr>
          <p:cNvPr id="359" name="Google Shape;359;p40"/>
          <p:cNvSpPr txBox="1"/>
          <p:nvPr>
            <p:ph idx="1" type="subTitle"/>
          </p:nvPr>
        </p:nvSpPr>
        <p:spPr>
          <a:xfrm>
            <a:off x="756675" y="1827319"/>
            <a:ext cx="2261100" cy="930600"/>
          </a:xfrm>
          <a:prstGeom prst="rect">
            <a:avLst/>
          </a:prstGeom>
        </p:spPr>
        <p:txBody>
          <a:bodyPr anchorCtr="0" anchor="t" bIns="0" lIns="0" spcFirstLastPara="1" rIns="0" wrap="square" tIns="0">
            <a:noAutofit/>
          </a:bodyPr>
          <a:lstStyle>
            <a:lvl1pPr lvl="0" rtl="0" algn="ctr">
              <a:spcBef>
                <a:spcPts val="0"/>
              </a:spcBef>
              <a:spcAft>
                <a:spcPts val="0"/>
              </a:spcAft>
              <a:buNone/>
              <a:defRPr sz="6000">
                <a:solidFill>
                  <a:schemeClr val="accent1"/>
                </a:solidFill>
              </a:defRPr>
            </a:lvl1pPr>
            <a:lvl2pPr lvl="1" rtl="0" algn="ctr">
              <a:spcBef>
                <a:spcPts val="400"/>
              </a:spcBef>
              <a:spcAft>
                <a:spcPts val="0"/>
              </a:spcAft>
              <a:buNone/>
              <a:defRPr sz="6000">
                <a:solidFill>
                  <a:schemeClr val="accent1"/>
                </a:solidFill>
              </a:defRPr>
            </a:lvl2pPr>
            <a:lvl3pPr lvl="2" rtl="0" algn="ctr">
              <a:spcBef>
                <a:spcPts val="400"/>
              </a:spcBef>
              <a:spcAft>
                <a:spcPts val="0"/>
              </a:spcAft>
              <a:buNone/>
              <a:defRPr sz="6000">
                <a:solidFill>
                  <a:schemeClr val="accent1"/>
                </a:solidFill>
              </a:defRPr>
            </a:lvl3pPr>
            <a:lvl4pPr lvl="3" rtl="0" algn="ctr">
              <a:spcBef>
                <a:spcPts val="400"/>
              </a:spcBef>
              <a:spcAft>
                <a:spcPts val="0"/>
              </a:spcAft>
              <a:buNone/>
              <a:defRPr sz="6000">
                <a:solidFill>
                  <a:schemeClr val="accent1"/>
                </a:solidFill>
              </a:defRPr>
            </a:lvl4pPr>
            <a:lvl5pPr lvl="4" rtl="0" algn="ctr">
              <a:spcBef>
                <a:spcPts val="400"/>
              </a:spcBef>
              <a:spcAft>
                <a:spcPts val="0"/>
              </a:spcAft>
              <a:buNone/>
              <a:defRPr sz="6000">
                <a:solidFill>
                  <a:schemeClr val="accent1"/>
                </a:solidFill>
              </a:defRPr>
            </a:lvl5pPr>
            <a:lvl6pPr lvl="5" rtl="0" algn="ctr">
              <a:spcBef>
                <a:spcPts val="400"/>
              </a:spcBef>
              <a:spcAft>
                <a:spcPts val="0"/>
              </a:spcAft>
              <a:buNone/>
              <a:defRPr sz="6000">
                <a:solidFill>
                  <a:schemeClr val="accent1"/>
                </a:solidFill>
              </a:defRPr>
            </a:lvl6pPr>
            <a:lvl7pPr lvl="6" rtl="0" algn="ctr">
              <a:spcBef>
                <a:spcPts val="400"/>
              </a:spcBef>
              <a:spcAft>
                <a:spcPts val="0"/>
              </a:spcAft>
              <a:buNone/>
              <a:defRPr sz="6000">
                <a:solidFill>
                  <a:schemeClr val="accent1"/>
                </a:solidFill>
              </a:defRPr>
            </a:lvl7pPr>
            <a:lvl8pPr lvl="7" rtl="0" algn="ctr">
              <a:spcBef>
                <a:spcPts val="400"/>
              </a:spcBef>
              <a:spcAft>
                <a:spcPts val="0"/>
              </a:spcAft>
              <a:buNone/>
              <a:defRPr sz="6000">
                <a:solidFill>
                  <a:schemeClr val="accent1"/>
                </a:solidFill>
              </a:defRPr>
            </a:lvl8pPr>
            <a:lvl9pPr lvl="8" rtl="0" algn="ctr">
              <a:spcBef>
                <a:spcPts val="400"/>
              </a:spcBef>
              <a:spcAft>
                <a:spcPts val="400"/>
              </a:spcAft>
              <a:buNone/>
              <a:defRPr sz="6000">
                <a:solidFill>
                  <a:schemeClr val="accent1"/>
                </a:solidFill>
              </a:defRPr>
            </a:lvl9pPr>
          </a:lstStyle>
          <a:p/>
        </p:txBody>
      </p:sp>
      <p:sp>
        <p:nvSpPr>
          <p:cNvPr id="360" name="Google Shape;360;p40"/>
          <p:cNvSpPr txBox="1"/>
          <p:nvPr>
            <p:ph idx="2" type="subTitle"/>
          </p:nvPr>
        </p:nvSpPr>
        <p:spPr>
          <a:xfrm>
            <a:off x="3441488" y="1827319"/>
            <a:ext cx="2261100" cy="930600"/>
          </a:xfrm>
          <a:prstGeom prst="rect">
            <a:avLst/>
          </a:prstGeom>
        </p:spPr>
        <p:txBody>
          <a:bodyPr anchorCtr="0" anchor="t" bIns="0" lIns="0" spcFirstLastPara="1" rIns="0" wrap="square" tIns="0">
            <a:noAutofit/>
          </a:bodyPr>
          <a:lstStyle>
            <a:lvl1pPr lvl="0" rtl="0" algn="ctr">
              <a:spcBef>
                <a:spcPts val="0"/>
              </a:spcBef>
              <a:spcAft>
                <a:spcPts val="0"/>
              </a:spcAft>
              <a:buNone/>
              <a:defRPr sz="6000">
                <a:solidFill>
                  <a:schemeClr val="accent1"/>
                </a:solidFill>
              </a:defRPr>
            </a:lvl1pPr>
            <a:lvl2pPr lvl="1" rtl="0" algn="ctr">
              <a:spcBef>
                <a:spcPts val="400"/>
              </a:spcBef>
              <a:spcAft>
                <a:spcPts val="0"/>
              </a:spcAft>
              <a:buNone/>
              <a:defRPr sz="6000">
                <a:solidFill>
                  <a:schemeClr val="accent1"/>
                </a:solidFill>
              </a:defRPr>
            </a:lvl2pPr>
            <a:lvl3pPr lvl="2" rtl="0" algn="ctr">
              <a:spcBef>
                <a:spcPts val="400"/>
              </a:spcBef>
              <a:spcAft>
                <a:spcPts val="0"/>
              </a:spcAft>
              <a:buNone/>
              <a:defRPr sz="6000">
                <a:solidFill>
                  <a:schemeClr val="accent1"/>
                </a:solidFill>
              </a:defRPr>
            </a:lvl3pPr>
            <a:lvl4pPr lvl="3" rtl="0" algn="ctr">
              <a:spcBef>
                <a:spcPts val="400"/>
              </a:spcBef>
              <a:spcAft>
                <a:spcPts val="0"/>
              </a:spcAft>
              <a:buNone/>
              <a:defRPr sz="6000">
                <a:solidFill>
                  <a:schemeClr val="accent1"/>
                </a:solidFill>
              </a:defRPr>
            </a:lvl4pPr>
            <a:lvl5pPr lvl="4" rtl="0" algn="ctr">
              <a:spcBef>
                <a:spcPts val="400"/>
              </a:spcBef>
              <a:spcAft>
                <a:spcPts val="0"/>
              </a:spcAft>
              <a:buNone/>
              <a:defRPr sz="6000">
                <a:solidFill>
                  <a:schemeClr val="accent1"/>
                </a:solidFill>
              </a:defRPr>
            </a:lvl5pPr>
            <a:lvl6pPr lvl="5" rtl="0" algn="ctr">
              <a:spcBef>
                <a:spcPts val="400"/>
              </a:spcBef>
              <a:spcAft>
                <a:spcPts val="0"/>
              </a:spcAft>
              <a:buNone/>
              <a:defRPr sz="6000">
                <a:solidFill>
                  <a:schemeClr val="accent1"/>
                </a:solidFill>
              </a:defRPr>
            </a:lvl6pPr>
            <a:lvl7pPr lvl="6" rtl="0" algn="ctr">
              <a:spcBef>
                <a:spcPts val="400"/>
              </a:spcBef>
              <a:spcAft>
                <a:spcPts val="0"/>
              </a:spcAft>
              <a:buNone/>
              <a:defRPr sz="6000">
                <a:solidFill>
                  <a:schemeClr val="accent1"/>
                </a:solidFill>
              </a:defRPr>
            </a:lvl7pPr>
            <a:lvl8pPr lvl="7" rtl="0" algn="ctr">
              <a:spcBef>
                <a:spcPts val="400"/>
              </a:spcBef>
              <a:spcAft>
                <a:spcPts val="0"/>
              </a:spcAft>
              <a:buNone/>
              <a:defRPr sz="6000">
                <a:solidFill>
                  <a:schemeClr val="accent1"/>
                </a:solidFill>
              </a:defRPr>
            </a:lvl8pPr>
            <a:lvl9pPr lvl="8" rtl="0" algn="ctr">
              <a:spcBef>
                <a:spcPts val="400"/>
              </a:spcBef>
              <a:spcAft>
                <a:spcPts val="400"/>
              </a:spcAft>
              <a:buNone/>
              <a:defRPr sz="6000">
                <a:solidFill>
                  <a:schemeClr val="accent1"/>
                </a:solidFill>
              </a:defRPr>
            </a:lvl9pPr>
          </a:lstStyle>
          <a:p/>
        </p:txBody>
      </p:sp>
      <p:sp>
        <p:nvSpPr>
          <p:cNvPr id="361" name="Google Shape;361;p40"/>
          <p:cNvSpPr txBox="1"/>
          <p:nvPr>
            <p:ph idx="3" type="subTitle"/>
          </p:nvPr>
        </p:nvSpPr>
        <p:spPr>
          <a:xfrm>
            <a:off x="6126263" y="1827319"/>
            <a:ext cx="2261100" cy="930600"/>
          </a:xfrm>
          <a:prstGeom prst="rect">
            <a:avLst/>
          </a:prstGeom>
        </p:spPr>
        <p:txBody>
          <a:bodyPr anchorCtr="0" anchor="t" bIns="0" lIns="0" spcFirstLastPara="1" rIns="0" wrap="square" tIns="0">
            <a:noAutofit/>
          </a:bodyPr>
          <a:lstStyle>
            <a:lvl1pPr lvl="0" rtl="0" algn="ctr">
              <a:spcBef>
                <a:spcPts val="0"/>
              </a:spcBef>
              <a:spcAft>
                <a:spcPts val="0"/>
              </a:spcAft>
              <a:buNone/>
              <a:defRPr sz="6000">
                <a:solidFill>
                  <a:schemeClr val="accent1"/>
                </a:solidFill>
              </a:defRPr>
            </a:lvl1pPr>
            <a:lvl2pPr lvl="1" rtl="0" algn="ctr">
              <a:spcBef>
                <a:spcPts val="400"/>
              </a:spcBef>
              <a:spcAft>
                <a:spcPts val="0"/>
              </a:spcAft>
              <a:buNone/>
              <a:defRPr sz="6000">
                <a:solidFill>
                  <a:schemeClr val="accent1"/>
                </a:solidFill>
              </a:defRPr>
            </a:lvl2pPr>
            <a:lvl3pPr lvl="2" rtl="0" algn="ctr">
              <a:spcBef>
                <a:spcPts val="400"/>
              </a:spcBef>
              <a:spcAft>
                <a:spcPts val="0"/>
              </a:spcAft>
              <a:buNone/>
              <a:defRPr sz="6000">
                <a:solidFill>
                  <a:schemeClr val="accent1"/>
                </a:solidFill>
              </a:defRPr>
            </a:lvl3pPr>
            <a:lvl4pPr lvl="3" rtl="0" algn="ctr">
              <a:spcBef>
                <a:spcPts val="400"/>
              </a:spcBef>
              <a:spcAft>
                <a:spcPts val="0"/>
              </a:spcAft>
              <a:buNone/>
              <a:defRPr sz="6000">
                <a:solidFill>
                  <a:schemeClr val="accent1"/>
                </a:solidFill>
              </a:defRPr>
            </a:lvl4pPr>
            <a:lvl5pPr lvl="4" rtl="0" algn="ctr">
              <a:spcBef>
                <a:spcPts val="400"/>
              </a:spcBef>
              <a:spcAft>
                <a:spcPts val="0"/>
              </a:spcAft>
              <a:buNone/>
              <a:defRPr sz="6000">
                <a:solidFill>
                  <a:schemeClr val="accent1"/>
                </a:solidFill>
              </a:defRPr>
            </a:lvl5pPr>
            <a:lvl6pPr lvl="5" rtl="0" algn="ctr">
              <a:spcBef>
                <a:spcPts val="400"/>
              </a:spcBef>
              <a:spcAft>
                <a:spcPts val="0"/>
              </a:spcAft>
              <a:buNone/>
              <a:defRPr sz="6000">
                <a:solidFill>
                  <a:schemeClr val="accent1"/>
                </a:solidFill>
              </a:defRPr>
            </a:lvl6pPr>
            <a:lvl7pPr lvl="6" rtl="0" algn="ctr">
              <a:spcBef>
                <a:spcPts val="400"/>
              </a:spcBef>
              <a:spcAft>
                <a:spcPts val="0"/>
              </a:spcAft>
              <a:buNone/>
              <a:defRPr sz="6000">
                <a:solidFill>
                  <a:schemeClr val="accent1"/>
                </a:solidFill>
              </a:defRPr>
            </a:lvl7pPr>
            <a:lvl8pPr lvl="7" rtl="0" algn="ctr">
              <a:spcBef>
                <a:spcPts val="400"/>
              </a:spcBef>
              <a:spcAft>
                <a:spcPts val="0"/>
              </a:spcAft>
              <a:buNone/>
              <a:defRPr sz="6000">
                <a:solidFill>
                  <a:schemeClr val="accent1"/>
                </a:solidFill>
              </a:defRPr>
            </a:lvl8pPr>
            <a:lvl9pPr lvl="8" rtl="0" algn="ctr">
              <a:spcBef>
                <a:spcPts val="400"/>
              </a:spcBef>
              <a:spcAft>
                <a:spcPts val="400"/>
              </a:spcAft>
              <a:buNone/>
              <a:defRPr sz="6000">
                <a:solidFill>
                  <a:schemeClr val="accent1"/>
                </a:solidFill>
              </a:defRPr>
            </a:lvl9pPr>
          </a:lstStyle>
          <a:p/>
        </p:txBody>
      </p:sp>
      <p:sp>
        <p:nvSpPr>
          <p:cNvPr id="362" name="Google Shape;362;p40"/>
          <p:cNvSpPr txBox="1"/>
          <p:nvPr>
            <p:ph idx="4"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363" name="Google Shape;363;p40"/>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364" name="Google Shape;364;p40"/>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365" name="Google Shape;365;p40"/>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366" name="Google Shape;366;p40"/>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367" name="Google Shape;367;p40"/>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368" name="Google Shape;368;p40"/>
          <p:cNvSpPr txBox="1"/>
          <p:nvPr>
            <p:ph idx="5"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369" name="Google Shape;369;p40"/>
          <p:cNvSpPr txBox="1"/>
          <p:nvPr>
            <p:ph idx="6"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cxnSp>
        <p:nvCxnSpPr>
          <p:cNvPr id="370" name="Google Shape;370;p40"/>
          <p:cNvCxnSpPr/>
          <p:nvPr/>
        </p:nvCxnSpPr>
        <p:spPr>
          <a:xfrm>
            <a:off x="3229609" y="1995769"/>
            <a:ext cx="0" cy="1917300"/>
          </a:xfrm>
          <a:prstGeom prst="straightConnector1">
            <a:avLst/>
          </a:prstGeom>
          <a:noFill/>
          <a:ln cap="flat" cmpd="sng" w="9525">
            <a:solidFill>
              <a:schemeClr val="dk2"/>
            </a:solidFill>
            <a:prstDash val="dot"/>
            <a:round/>
            <a:headEnd len="med" w="med" type="none"/>
            <a:tailEnd len="med" w="med" type="none"/>
          </a:ln>
        </p:spPr>
      </p:cxnSp>
      <p:cxnSp>
        <p:nvCxnSpPr>
          <p:cNvPr id="371" name="Google Shape;371;p40"/>
          <p:cNvCxnSpPr/>
          <p:nvPr/>
        </p:nvCxnSpPr>
        <p:spPr>
          <a:xfrm>
            <a:off x="5914384" y="1995769"/>
            <a:ext cx="0" cy="1917300"/>
          </a:xfrm>
          <a:prstGeom prst="straightConnector1">
            <a:avLst/>
          </a:prstGeom>
          <a:noFill/>
          <a:ln cap="flat" cmpd="sng" w="9525">
            <a:solidFill>
              <a:schemeClr val="dk2"/>
            </a:solidFill>
            <a:prstDash val="dot"/>
            <a:round/>
            <a:headEnd len="med" w="med" type="none"/>
            <a:tailEnd len="med" w="med" type="none"/>
          </a:ln>
        </p:spPr>
      </p:cxnSp>
      <p:sp>
        <p:nvSpPr>
          <p:cNvPr id="372" name="Google Shape;372;p40"/>
          <p:cNvSpPr txBox="1"/>
          <p:nvPr>
            <p:ph idx="7" type="subTitle"/>
          </p:nvPr>
        </p:nvSpPr>
        <p:spPr>
          <a:xfrm>
            <a:off x="3351225" y="2757900"/>
            <a:ext cx="2441400" cy="241500"/>
          </a:xfrm>
          <a:prstGeom prst="rect">
            <a:avLst/>
          </a:prstGeom>
        </p:spPr>
        <p:txBody>
          <a:bodyPr anchorCtr="0" anchor="b" bIns="0" lIns="0" spcFirstLastPara="1" rIns="0" wrap="square" tIns="0">
            <a:noAutofit/>
          </a:bodyPr>
          <a:lstStyle>
            <a:lvl1pPr lvl="0"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373" name="Google Shape;373;p40"/>
          <p:cNvSpPr txBox="1"/>
          <p:nvPr>
            <p:ph idx="8" type="subTitle"/>
          </p:nvPr>
        </p:nvSpPr>
        <p:spPr>
          <a:xfrm>
            <a:off x="3351300" y="3124819"/>
            <a:ext cx="2441400" cy="686400"/>
          </a:xfrm>
          <a:prstGeom prst="rect">
            <a:avLst/>
          </a:prstGeom>
        </p:spPr>
        <p:txBody>
          <a:bodyPr anchorCtr="0" anchor="t" bIns="0" lIns="0" spcFirstLastPara="1" rIns="0" wrap="square" tIns="0">
            <a:noAutofit/>
          </a:bodyPr>
          <a:lstStyle>
            <a:lvl1pPr lvl="0" rtl="0" algn="ctr">
              <a:spcBef>
                <a:spcPts val="0"/>
              </a:spcBef>
              <a:spcAft>
                <a:spcPts val="0"/>
              </a:spcAft>
              <a:buNone/>
              <a:defRPr sz="1100"/>
            </a:lvl1pPr>
            <a:lvl2pPr lvl="1" rtl="0" algn="ctr">
              <a:spcBef>
                <a:spcPts val="400"/>
              </a:spcBef>
              <a:spcAft>
                <a:spcPts val="0"/>
              </a:spcAft>
              <a:buNone/>
              <a:defRPr sz="1100"/>
            </a:lvl2pPr>
            <a:lvl3pPr lvl="2" rtl="0" algn="ctr">
              <a:spcBef>
                <a:spcPts val="400"/>
              </a:spcBef>
              <a:spcAft>
                <a:spcPts val="0"/>
              </a:spcAft>
              <a:buNone/>
              <a:defRPr sz="1100"/>
            </a:lvl3pPr>
            <a:lvl4pPr lvl="3" rtl="0" algn="ctr">
              <a:spcBef>
                <a:spcPts val="400"/>
              </a:spcBef>
              <a:spcAft>
                <a:spcPts val="0"/>
              </a:spcAft>
              <a:buNone/>
              <a:defRPr sz="1100"/>
            </a:lvl4pPr>
            <a:lvl5pPr lvl="4" rtl="0" algn="ctr">
              <a:spcBef>
                <a:spcPts val="400"/>
              </a:spcBef>
              <a:spcAft>
                <a:spcPts val="0"/>
              </a:spcAft>
              <a:buNone/>
              <a:defRPr sz="1100"/>
            </a:lvl5pPr>
            <a:lvl6pPr lvl="5" rtl="0" algn="ctr">
              <a:spcBef>
                <a:spcPts val="400"/>
              </a:spcBef>
              <a:spcAft>
                <a:spcPts val="0"/>
              </a:spcAft>
              <a:buNone/>
              <a:defRPr sz="1100"/>
            </a:lvl6pPr>
            <a:lvl7pPr lvl="6" rtl="0" algn="ctr">
              <a:spcBef>
                <a:spcPts val="400"/>
              </a:spcBef>
              <a:spcAft>
                <a:spcPts val="0"/>
              </a:spcAft>
              <a:buNone/>
              <a:defRPr sz="1100"/>
            </a:lvl7pPr>
            <a:lvl8pPr lvl="7" rtl="0" algn="ctr">
              <a:spcBef>
                <a:spcPts val="400"/>
              </a:spcBef>
              <a:spcAft>
                <a:spcPts val="0"/>
              </a:spcAft>
              <a:buNone/>
              <a:defRPr sz="1100"/>
            </a:lvl8pPr>
            <a:lvl9pPr lvl="8" rtl="0" algn="ctr">
              <a:spcBef>
                <a:spcPts val="400"/>
              </a:spcBef>
              <a:spcAft>
                <a:spcPts val="400"/>
              </a:spcAft>
              <a:buNone/>
              <a:defRPr sz="1100"/>
            </a:lvl9pPr>
          </a:lstStyle>
          <a:p/>
        </p:txBody>
      </p:sp>
      <p:sp>
        <p:nvSpPr>
          <p:cNvPr id="374" name="Google Shape;374;p40"/>
          <p:cNvSpPr txBox="1"/>
          <p:nvPr>
            <p:ph idx="9" type="subTitle"/>
          </p:nvPr>
        </p:nvSpPr>
        <p:spPr>
          <a:xfrm>
            <a:off x="6036000" y="2757900"/>
            <a:ext cx="2441400" cy="241500"/>
          </a:xfrm>
          <a:prstGeom prst="rect">
            <a:avLst/>
          </a:prstGeom>
        </p:spPr>
        <p:txBody>
          <a:bodyPr anchorCtr="0" anchor="b" bIns="0" lIns="0" spcFirstLastPara="1" rIns="0" wrap="square" tIns="0">
            <a:noAutofit/>
          </a:bodyPr>
          <a:lstStyle>
            <a:lvl1pPr lvl="0"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375" name="Google Shape;375;p40"/>
          <p:cNvSpPr txBox="1"/>
          <p:nvPr>
            <p:ph idx="13" type="subTitle"/>
          </p:nvPr>
        </p:nvSpPr>
        <p:spPr>
          <a:xfrm>
            <a:off x="6036075" y="3124819"/>
            <a:ext cx="2441400" cy="686400"/>
          </a:xfrm>
          <a:prstGeom prst="rect">
            <a:avLst/>
          </a:prstGeom>
        </p:spPr>
        <p:txBody>
          <a:bodyPr anchorCtr="0" anchor="t" bIns="0" lIns="0" spcFirstLastPara="1" rIns="0" wrap="square" tIns="0">
            <a:noAutofit/>
          </a:bodyPr>
          <a:lstStyle>
            <a:lvl1pPr lvl="0" rtl="0" algn="ctr">
              <a:spcBef>
                <a:spcPts val="0"/>
              </a:spcBef>
              <a:spcAft>
                <a:spcPts val="0"/>
              </a:spcAft>
              <a:buNone/>
              <a:defRPr sz="1100"/>
            </a:lvl1pPr>
            <a:lvl2pPr lvl="1" rtl="0" algn="ctr">
              <a:spcBef>
                <a:spcPts val="400"/>
              </a:spcBef>
              <a:spcAft>
                <a:spcPts val="0"/>
              </a:spcAft>
              <a:buNone/>
              <a:defRPr sz="1100"/>
            </a:lvl2pPr>
            <a:lvl3pPr lvl="2" rtl="0" algn="ctr">
              <a:spcBef>
                <a:spcPts val="400"/>
              </a:spcBef>
              <a:spcAft>
                <a:spcPts val="0"/>
              </a:spcAft>
              <a:buNone/>
              <a:defRPr sz="1100"/>
            </a:lvl3pPr>
            <a:lvl4pPr lvl="3" rtl="0" algn="ctr">
              <a:spcBef>
                <a:spcPts val="400"/>
              </a:spcBef>
              <a:spcAft>
                <a:spcPts val="0"/>
              </a:spcAft>
              <a:buNone/>
              <a:defRPr sz="1100"/>
            </a:lvl4pPr>
            <a:lvl5pPr lvl="4" rtl="0" algn="ctr">
              <a:spcBef>
                <a:spcPts val="400"/>
              </a:spcBef>
              <a:spcAft>
                <a:spcPts val="0"/>
              </a:spcAft>
              <a:buNone/>
              <a:defRPr sz="1100"/>
            </a:lvl5pPr>
            <a:lvl6pPr lvl="5" rtl="0" algn="ctr">
              <a:spcBef>
                <a:spcPts val="400"/>
              </a:spcBef>
              <a:spcAft>
                <a:spcPts val="0"/>
              </a:spcAft>
              <a:buNone/>
              <a:defRPr sz="1100"/>
            </a:lvl6pPr>
            <a:lvl7pPr lvl="6" rtl="0" algn="ctr">
              <a:spcBef>
                <a:spcPts val="400"/>
              </a:spcBef>
              <a:spcAft>
                <a:spcPts val="0"/>
              </a:spcAft>
              <a:buNone/>
              <a:defRPr sz="1100"/>
            </a:lvl7pPr>
            <a:lvl8pPr lvl="7" rtl="0" algn="ctr">
              <a:spcBef>
                <a:spcPts val="400"/>
              </a:spcBef>
              <a:spcAft>
                <a:spcPts val="0"/>
              </a:spcAft>
              <a:buNone/>
              <a:defRPr sz="1100"/>
            </a:lvl8pPr>
            <a:lvl9pPr lvl="8" rtl="0" algn="ctr">
              <a:spcBef>
                <a:spcPts val="400"/>
              </a:spcBef>
              <a:spcAft>
                <a:spcPts val="400"/>
              </a:spcAft>
              <a:buNone/>
              <a:defRPr sz="1100"/>
            </a:lvl9pPr>
          </a:lstStyle>
          <a:p/>
        </p:txBody>
      </p:sp>
      <p:sp>
        <p:nvSpPr>
          <p:cNvPr id="376" name="Google Shape;376;p40"/>
          <p:cNvSpPr txBox="1"/>
          <p:nvPr>
            <p:ph idx="14" type="subTitle"/>
          </p:nvPr>
        </p:nvSpPr>
        <p:spPr>
          <a:xfrm>
            <a:off x="666450" y="2757900"/>
            <a:ext cx="2441400" cy="241500"/>
          </a:xfrm>
          <a:prstGeom prst="rect">
            <a:avLst/>
          </a:prstGeom>
        </p:spPr>
        <p:txBody>
          <a:bodyPr anchorCtr="0" anchor="b" bIns="0" lIns="0" spcFirstLastPara="1" rIns="0" wrap="square" tIns="0">
            <a:noAutofit/>
          </a:bodyPr>
          <a:lstStyle>
            <a:lvl1pPr lvl="0"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377" name="Google Shape;377;p40"/>
          <p:cNvSpPr txBox="1"/>
          <p:nvPr>
            <p:ph idx="15" type="subTitle"/>
          </p:nvPr>
        </p:nvSpPr>
        <p:spPr>
          <a:xfrm>
            <a:off x="666525" y="3124819"/>
            <a:ext cx="2441400" cy="686400"/>
          </a:xfrm>
          <a:prstGeom prst="rect">
            <a:avLst/>
          </a:prstGeom>
        </p:spPr>
        <p:txBody>
          <a:bodyPr anchorCtr="0" anchor="t" bIns="0" lIns="0" spcFirstLastPara="1" rIns="0" wrap="square" tIns="0">
            <a:noAutofit/>
          </a:bodyPr>
          <a:lstStyle>
            <a:lvl1pPr lvl="0" rtl="0" algn="ctr">
              <a:spcBef>
                <a:spcPts val="0"/>
              </a:spcBef>
              <a:spcAft>
                <a:spcPts val="0"/>
              </a:spcAft>
              <a:buNone/>
              <a:defRPr sz="1100"/>
            </a:lvl1pPr>
            <a:lvl2pPr lvl="1" rtl="0" algn="ctr">
              <a:spcBef>
                <a:spcPts val="400"/>
              </a:spcBef>
              <a:spcAft>
                <a:spcPts val="0"/>
              </a:spcAft>
              <a:buNone/>
              <a:defRPr sz="1100"/>
            </a:lvl2pPr>
            <a:lvl3pPr lvl="2" rtl="0" algn="ctr">
              <a:spcBef>
                <a:spcPts val="400"/>
              </a:spcBef>
              <a:spcAft>
                <a:spcPts val="0"/>
              </a:spcAft>
              <a:buNone/>
              <a:defRPr sz="1100"/>
            </a:lvl3pPr>
            <a:lvl4pPr lvl="3" rtl="0" algn="ctr">
              <a:spcBef>
                <a:spcPts val="400"/>
              </a:spcBef>
              <a:spcAft>
                <a:spcPts val="0"/>
              </a:spcAft>
              <a:buNone/>
              <a:defRPr sz="1100"/>
            </a:lvl4pPr>
            <a:lvl5pPr lvl="4" rtl="0" algn="ctr">
              <a:spcBef>
                <a:spcPts val="400"/>
              </a:spcBef>
              <a:spcAft>
                <a:spcPts val="0"/>
              </a:spcAft>
              <a:buNone/>
              <a:defRPr sz="1100"/>
            </a:lvl5pPr>
            <a:lvl6pPr lvl="5" rtl="0" algn="ctr">
              <a:spcBef>
                <a:spcPts val="400"/>
              </a:spcBef>
              <a:spcAft>
                <a:spcPts val="0"/>
              </a:spcAft>
              <a:buNone/>
              <a:defRPr sz="1100"/>
            </a:lvl6pPr>
            <a:lvl7pPr lvl="6" rtl="0" algn="ctr">
              <a:spcBef>
                <a:spcPts val="400"/>
              </a:spcBef>
              <a:spcAft>
                <a:spcPts val="0"/>
              </a:spcAft>
              <a:buNone/>
              <a:defRPr sz="1100"/>
            </a:lvl7pPr>
            <a:lvl8pPr lvl="7" rtl="0" algn="ctr">
              <a:spcBef>
                <a:spcPts val="400"/>
              </a:spcBef>
              <a:spcAft>
                <a:spcPts val="0"/>
              </a:spcAft>
              <a:buNone/>
              <a:defRPr sz="1100"/>
            </a:lvl8pPr>
            <a:lvl9pPr lvl="8" rtl="0" algn="ctr">
              <a:spcBef>
                <a:spcPts val="400"/>
              </a:spcBef>
              <a:spcAft>
                <a:spcPts val="400"/>
              </a:spcAft>
              <a:buNone/>
              <a:defRPr sz="11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data two callouts">
  <p:cSld name="CUSTOM_4_13">
    <p:spTree>
      <p:nvGrpSpPr>
        <p:cNvPr id="378" name="Shape 378"/>
        <p:cNvGrpSpPr/>
        <p:nvPr/>
      </p:nvGrpSpPr>
      <p:grpSpPr>
        <a:xfrm>
          <a:off x="0" y="0"/>
          <a:ext cx="0" cy="0"/>
          <a:chOff x="0" y="0"/>
          <a:chExt cx="0" cy="0"/>
        </a:xfrm>
      </p:grpSpPr>
      <p:sp>
        <p:nvSpPr>
          <p:cNvPr id="379" name="Google Shape;379;p41"/>
          <p:cNvSpPr txBox="1"/>
          <p:nvPr>
            <p:ph idx="1" type="subTitle"/>
          </p:nvPr>
        </p:nvSpPr>
        <p:spPr>
          <a:xfrm>
            <a:off x="3416662" y="1827319"/>
            <a:ext cx="2261100" cy="930600"/>
          </a:xfrm>
          <a:prstGeom prst="rect">
            <a:avLst/>
          </a:prstGeom>
        </p:spPr>
        <p:txBody>
          <a:bodyPr anchorCtr="0" anchor="t" bIns="0" lIns="0" spcFirstLastPara="1" rIns="0" wrap="square" tIns="0">
            <a:noAutofit/>
          </a:bodyPr>
          <a:lstStyle>
            <a:lvl1pPr lvl="0" rtl="0">
              <a:spcBef>
                <a:spcPts val="0"/>
              </a:spcBef>
              <a:spcAft>
                <a:spcPts val="0"/>
              </a:spcAft>
              <a:buNone/>
              <a:defRPr sz="6000">
                <a:solidFill>
                  <a:schemeClr val="accent1"/>
                </a:solidFill>
              </a:defRPr>
            </a:lvl1pPr>
            <a:lvl2pPr lvl="1" rtl="0">
              <a:spcBef>
                <a:spcPts val="400"/>
              </a:spcBef>
              <a:spcAft>
                <a:spcPts val="0"/>
              </a:spcAft>
              <a:buNone/>
              <a:defRPr sz="6000">
                <a:solidFill>
                  <a:schemeClr val="accent1"/>
                </a:solidFill>
              </a:defRPr>
            </a:lvl2pPr>
            <a:lvl3pPr lvl="2" rtl="0">
              <a:spcBef>
                <a:spcPts val="400"/>
              </a:spcBef>
              <a:spcAft>
                <a:spcPts val="0"/>
              </a:spcAft>
              <a:buNone/>
              <a:defRPr sz="6000">
                <a:solidFill>
                  <a:schemeClr val="accent1"/>
                </a:solidFill>
              </a:defRPr>
            </a:lvl3pPr>
            <a:lvl4pPr lvl="3" rtl="0">
              <a:spcBef>
                <a:spcPts val="400"/>
              </a:spcBef>
              <a:spcAft>
                <a:spcPts val="0"/>
              </a:spcAft>
              <a:buNone/>
              <a:defRPr sz="6000">
                <a:solidFill>
                  <a:schemeClr val="accent1"/>
                </a:solidFill>
              </a:defRPr>
            </a:lvl4pPr>
            <a:lvl5pPr lvl="4" rtl="0">
              <a:spcBef>
                <a:spcPts val="400"/>
              </a:spcBef>
              <a:spcAft>
                <a:spcPts val="0"/>
              </a:spcAft>
              <a:buNone/>
              <a:defRPr sz="6000">
                <a:solidFill>
                  <a:schemeClr val="accent1"/>
                </a:solidFill>
              </a:defRPr>
            </a:lvl5pPr>
            <a:lvl6pPr lvl="5" rtl="0">
              <a:spcBef>
                <a:spcPts val="400"/>
              </a:spcBef>
              <a:spcAft>
                <a:spcPts val="0"/>
              </a:spcAft>
              <a:buNone/>
              <a:defRPr sz="6000">
                <a:solidFill>
                  <a:schemeClr val="accent1"/>
                </a:solidFill>
              </a:defRPr>
            </a:lvl6pPr>
            <a:lvl7pPr lvl="6" rtl="0">
              <a:spcBef>
                <a:spcPts val="400"/>
              </a:spcBef>
              <a:spcAft>
                <a:spcPts val="0"/>
              </a:spcAft>
              <a:buNone/>
              <a:defRPr sz="6000">
                <a:solidFill>
                  <a:schemeClr val="accent1"/>
                </a:solidFill>
              </a:defRPr>
            </a:lvl7pPr>
            <a:lvl8pPr lvl="7" rtl="0">
              <a:spcBef>
                <a:spcPts val="400"/>
              </a:spcBef>
              <a:spcAft>
                <a:spcPts val="0"/>
              </a:spcAft>
              <a:buNone/>
              <a:defRPr sz="6000">
                <a:solidFill>
                  <a:schemeClr val="accent1"/>
                </a:solidFill>
              </a:defRPr>
            </a:lvl8pPr>
            <a:lvl9pPr lvl="8" rtl="0">
              <a:spcBef>
                <a:spcPts val="400"/>
              </a:spcBef>
              <a:spcAft>
                <a:spcPts val="400"/>
              </a:spcAft>
              <a:buNone/>
              <a:defRPr sz="6000">
                <a:solidFill>
                  <a:schemeClr val="accent1"/>
                </a:solidFill>
              </a:defRPr>
            </a:lvl9pPr>
          </a:lstStyle>
          <a:p/>
        </p:txBody>
      </p:sp>
      <p:sp>
        <p:nvSpPr>
          <p:cNvPr id="380" name="Google Shape;380;p41"/>
          <p:cNvSpPr txBox="1"/>
          <p:nvPr>
            <p:ph idx="2" type="subTitle"/>
          </p:nvPr>
        </p:nvSpPr>
        <p:spPr>
          <a:xfrm>
            <a:off x="5979694" y="1827319"/>
            <a:ext cx="2261100" cy="930600"/>
          </a:xfrm>
          <a:prstGeom prst="rect">
            <a:avLst/>
          </a:prstGeom>
        </p:spPr>
        <p:txBody>
          <a:bodyPr anchorCtr="0" anchor="t" bIns="0" lIns="0" spcFirstLastPara="1" rIns="0" wrap="square" tIns="0">
            <a:noAutofit/>
          </a:bodyPr>
          <a:lstStyle>
            <a:lvl1pPr lvl="0" rtl="0">
              <a:spcBef>
                <a:spcPts val="0"/>
              </a:spcBef>
              <a:spcAft>
                <a:spcPts val="0"/>
              </a:spcAft>
              <a:buNone/>
              <a:defRPr sz="6000">
                <a:solidFill>
                  <a:schemeClr val="accent1"/>
                </a:solidFill>
              </a:defRPr>
            </a:lvl1pPr>
            <a:lvl2pPr lvl="1" rtl="0">
              <a:spcBef>
                <a:spcPts val="400"/>
              </a:spcBef>
              <a:spcAft>
                <a:spcPts val="0"/>
              </a:spcAft>
              <a:buNone/>
              <a:defRPr sz="6000">
                <a:solidFill>
                  <a:schemeClr val="accent1"/>
                </a:solidFill>
              </a:defRPr>
            </a:lvl2pPr>
            <a:lvl3pPr lvl="2" rtl="0">
              <a:spcBef>
                <a:spcPts val="400"/>
              </a:spcBef>
              <a:spcAft>
                <a:spcPts val="0"/>
              </a:spcAft>
              <a:buNone/>
              <a:defRPr sz="6000">
                <a:solidFill>
                  <a:schemeClr val="accent1"/>
                </a:solidFill>
              </a:defRPr>
            </a:lvl3pPr>
            <a:lvl4pPr lvl="3" rtl="0">
              <a:spcBef>
                <a:spcPts val="400"/>
              </a:spcBef>
              <a:spcAft>
                <a:spcPts val="0"/>
              </a:spcAft>
              <a:buNone/>
              <a:defRPr sz="6000">
                <a:solidFill>
                  <a:schemeClr val="accent1"/>
                </a:solidFill>
              </a:defRPr>
            </a:lvl4pPr>
            <a:lvl5pPr lvl="4" rtl="0">
              <a:spcBef>
                <a:spcPts val="400"/>
              </a:spcBef>
              <a:spcAft>
                <a:spcPts val="0"/>
              </a:spcAft>
              <a:buNone/>
              <a:defRPr sz="6000">
                <a:solidFill>
                  <a:schemeClr val="accent1"/>
                </a:solidFill>
              </a:defRPr>
            </a:lvl5pPr>
            <a:lvl6pPr lvl="5" rtl="0">
              <a:spcBef>
                <a:spcPts val="400"/>
              </a:spcBef>
              <a:spcAft>
                <a:spcPts val="0"/>
              </a:spcAft>
              <a:buNone/>
              <a:defRPr sz="6000">
                <a:solidFill>
                  <a:schemeClr val="accent1"/>
                </a:solidFill>
              </a:defRPr>
            </a:lvl6pPr>
            <a:lvl7pPr lvl="6" rtl="0">
              <a:spcBef>
                <a:spcPts val="400"/>
              </a:spcBef>
              <a:spcAft>
                <a:spcPts val="0"/>
              </a:spcAft>
              <a:buNone/>
              <a:defRPr sz="6000">
                <a:solidFill>
                  <a:schemeClr val="accent1"/>
                </a:solidFill>
              </a:defRPr>
            </a:lvl7pPr>
            <a:lvl8pPr lvl="7" rtl="0">
              <a:spcBef>
                <a:spcPts val="400"/>
              </a:spcBef>
              <a:spcAft>
                <a:spcPts val="0"/>
              </a:spcAft>
              <a:buNone/>
              <a:defRPr sz="6000">
                <a:solidFill>
                  <a:schemeClr val="accent1"/>
                </a:solidFill>
              </a:defRPr>
            </a:lvl8pPr>
            <a:lvl9pPr lvl="8" rtl="0">
              <a:spcBef>
                <a:spcPts val="400"/>
              </a:spcBef>
              <a:spcAft>
                <a:spcPts val="400"/>
              </a:spcAft>
              <a:buNone/>
              <a:defRPr sz="6000">
                <a:solidFill>
                  <a:schemeClr val="accent1"/>
                </a:solidFill>
              </a:defRPr>
            </a:lvl9pPr>
          </a:lstStyle>
          <a:p/>
        </p:txBody>
      </p:sp>
      <p:sp>
        <p:nvSpPr>
          <p:cNvPr id="381" name="Google Shape;381;p41"/>
          <p:cNvSpPr txBox="1"/>
          <p:nvPr>
            <p:ph idx="3"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382" name="Google Shape;382;p41"/>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383" name="Google Shape;383;p41"/>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384" name="Google Shape;384;p41"/>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385" name="Google Shape;385;p41"/>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386" name="Google Shape;386;p41"/>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387" name="Google Shape;387;p41"/>
          <p:cNvSpPr txBox="1"/>
          <p:nvPr>
            <p:ph idx="4"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388" name="Google Shape;388;p41"/>
          <p:cNvSpPr txBox="1"/>
          <p:nvPr>
            <p:ph idx="5"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389" name="Google Shape;389;p41"/>
          <p:cNvSpPr txBox="1"/>
          <p:nvPr>
            <p:ph idx="6" type="subTitle"/>
          </p:nvPr>
        </p:nvSpPr>
        <p:spPr>
          <a:xfrm>
            <a:off x="665850" y="1947525"/>
            <a:ext cx="2387100" cy="2001600"/>
          </a:xfrm>
          <a:prstGeom prst="rect">
            <a:avLst/>
          </a:prstGeom>
        </p:spPr>
        <p:txBody>
          <a:bodyPr anchorCtr="0" anchor="t" bIns="0" lIns="0" spcFirstLastPara="1" rIns="0" wrap="square" tIns="0">
            <a:noAutofit/>
          </a:bodyPr>
          <a:lstStyle>
            <a:lvl1pPr lvl="0"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1pPr>
            <a:lvl2pPr lvl="1"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2pPr>
            <a:lvl3pPr lvl="2"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3pPr>
            <a:lvl4pPr lvl="3"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4pPr>
            <a:lvl5pPr lvl="4"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5pPr>
            <a:lvl6pPr lvl="5"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6pPr>
            <a:lvl7pPr lvl="6"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7pPr>
            <a:lvl8pPr lvl="7"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8pPr>
            <a:lvl9pPr lvl="8"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9pPr>
          </a:lstStyle>
          <a:p/>
        </p:txBody>
      </p:sp>
      <p:cxnSp>
        <p:nvCxnSpPr>
          <p:cNvPr id="390" name="Google Shape;390;p41"/>
          <p:cNvCxnSpPr/>
          <p:nvPr/>
        </p:nvCxnSpPr>
        <p:spPr>
          <a:xfrm>
            <a:off x="5914388" y="2758013"/>
            <a:ext cx="0" cy="1053600"/>
          </a:xfrm>
          <a:prstGeom prst="straightConnector1">
            <a:avLst/>
          </a:prstGeom>
          <a:noFill/>
          <a:ln cap="flat" cmpd="sng" w="9525">
            <a:solidFill>
              <a:schemeClr val="dk2"/>
            </a:solidFill>
            <a:prstDash val="dot"/>
            <a:round/>
            <a:headEnd len="med" w="med" type="none"/>
            <a:tailEnd len="med" w="med" type="none"/>
          </a:ln>
        </p:spPr>
      </p:cxnSp>
      <p:sp>
        <p:nvSpPr>
          <p:cNvPr id="391" name="Google Shape;391;p41"/>
          <p:cNvSpPr txBox="1"/>
          <p:nvPr>
            <p:ph idx="7" type="subTitle"/>
          </p:nvPr>
        </p:nvSpPr>
        <p:spPr>
          <a:xfrm>
            <a:off x="3465563" y="2758041"/>
            <a:ext cx="2212200" cy="241500"/>
          </a:xfrm>
          <a:prstGeom prst="rect">
            <a:avLst/>
          </a:prstGeom>
        </p:spPr>
        <p:txBody>
          <a:bodyPr anchorCtr="0" anchor="b" bIns="0" lIns="0" spcFirstLastPara="1" rIns="0" wrap="square" tIns="0">
            <a:noAutofit/>
          </a:bodyPr>
          <a:lstStyle>
            <a:lvl1pPr lvl="0"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392" name="Google Shape;392;p41"/>
          <p:cNvSpPr txBox="1"/>
          <p:nvPr>
            <p:ph idx="8" type="subTitle"/>
          </p:nvPr>
        </p:nvSpPr>
        <p:spPr>
          <a:xfrm>
            <a:off x="3465563" y="3124959"/>
            <a:ext cx="2212200" cy="686400"/>
          </a:xfrm>
          <a:prstGeom prst="rect">
            <a:avLst/>
          </a:prstGeom>
        </p:spPr>
        <p:txBody>
          <a:bodyPr anchorCtr="0" anchor="t" bIns="0" lIns="0" spcFirstLastPara="1" rIns="0" wrap="square" tIns="0">
            <a:noAutofit/>
          </a:bodyPr>
          <a:lstStyle>
            <a:lvl1pPr lvl="0" rtl="0">
              <a:spcBef>
                <a:spcPts val="0"/>
              </a:spcBef>
              <a:spcAft>
                <a:spcPts val="0"/>
              </a:spcAft>
              <a:buNone/>
              <a:defRPr sz="1100"/>
            </a:lvl1pPr>
            <a:lvl2pPr lvl="1" rtl="0">
              <a:spcBef>
                <a:spcPts val="400"/>
              </a:spcBef>
              <a:spcAft>
                <a:spcPts val="0"/>
              </a:spcAft>
              <a:buNone/>
              <a:defRPr sz="1100"/>
            </a:lvl2pPr>
            <a:lvl3pPr lvl="2" rtl="0">
              <a:spcBef>
                <a:spcPts val="400"/>
              </a:spcBef>
              <a:spcAft>
                <a:spcPts val="0"/>
              </a:spcAft>
              <a:buNone/>
              <a:defRPr sz="1100"/>
            </a:lvl3pPr>
            <a:lvl4pPr lvl="3" rtl="0">
              <a:spcBef>
                <a:spcPts val="400"/>
              </a:spcBef>
              <a:spcAft>
                <a:spcPts val="0"/>
              </a:spcAft>
              <a:buNone/>
              <a:defRPr sz="1100"/>
            </a:lvl4pPr>
            <a:lvl5pPr lvl="4" rtl="0">
              <a:spcBef>
                <a:spcPts val="400"/>
              </a:spcBef>
              <a:spcAft>
                <a:spcPts val="0"/>
              </a:spcAft>
              <a:buNone/>
              <a:defRPr sz="1100"/>
            </a:lvl5pPr>
            <a:lvl6pPr lvl="5" rtl="0">
              <a:spcBef>
                <a:spcPts val="400"/>
              </a:spcBef>
              <a:spcAft>
                <a:spcPts val="0"/>
              </a:spcAft>
              <a:buNone/>
              <a:defRPr sz="1100"/>
            </a:lvl6pPr>
            <a:lvl7pPr lvl="6" rtl="0">
              <a:spcBef>
                <a:spcPts val="400"/>
              </a:spcBef>
              <a:spcAft>
                <a:spcPts val="0"/>
              </a:spcAft>
              <a:buNone/>
              <a:defRPr sz="1100"/>
            </a:lvl7pPr>
            <a:lvl8pPr lvl="7" rtl="0">
              <a:spcBef>
                <a:spcPts val="400"/>
              </a:spcBef>
              <a:spcAft>
                <a:spcPts val="0"/>
              </a:spcAft>
              <a:buNone/>
              <a:defRPr sz="1100"/>
            </a:lvl8pPr>
            <a:lvl9pPr lvl="8" rtl="0">
              <a:spcBef>
                <a:spcPts val="400"/>
              </a:spcBef>
              <a:spcAft>
                <a:spcPts val="400"/>
              </a:spcAft>
              <a:buNone/>
              <a:defRPr sz="1100"/>
            </a:lvl9pPr>
          </a:lstStyle>
          <a:p/>
        </p:txBody>
      </p:sp>
      <p:sp>
        <p:nvSpPr>
          <p:cNvPr id="393" name="Google Shape;393;p41"/>
          <p:cNvSpPr txBox="1"/>
          <p:nvPr>
            <p:ph idx="9" type="subTitle"/>
          </p:nvPr>
        </p:nvSpPr>
        <p:spPr>
          <a:xfrm>
            <a:off x="6038381" y="2758041"/>
            <a:ext cx="2212200" cy="241500"/>
          </a:xfrm>
          <a:prstGeom prst="rect">
            <a:avLst/>
          </a:prstGeom>
        </p:spPr>
        <p:txBody>
          <a:bodyPr anchorCtr="0" anchor="b" bIns="0" lIns="0" spcFirstLastPara="1" rIns="0" wrap="square" tIns="0">
            <a:noAutofit/>
          </a:bodyPr>
          <a:lstStyle>
            <a:lvl1pPr lvl="0"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394" name="Google Shape;394;p41"/>
          <p:cNvSpPr txBox="1"/>
          <p:nvPr>
            <p:ph idx="13" type="subTitle"/>
          </p:nvPr>
        </p:nvSpPr>
        <p:spPr>
          <a:xfrm>
            <a:off x="6038381" y="3124959"/>
            <a:ext cx="2212200" cy="686400"/>
          </a:xfrm>
          <a:prstGeom prst="rect">
            <a:avLst/>
          </a:prstGeom>
        </p:spPr>
        <p:txBody>
          <a:bodyPr anchorCtr="0" anchor="t" bIns="0" lIns="0" spcFirstLastPara="1" rIns="0" wrap="square" tIns="0">
            <a:noAutofit/>
          </a:bodyPr>
          <a:lstStyle>
            <a:lvl1pPr lvl="0" rtl="0">
              <a:spcBef>
                <a:spcPts val="0"/>
              </a:spcBef>
              <a:spcAft>
                <a:spcPts val="0"/>
              </a:spcAft>
              <a:buNone/>
              <a:defRPr sz="1100"/>
            </a:lvl1pPr>
            <a:lvl2pPr lvl="1" rtl="0">
              <a:spcBef>
                <a:spcPts val="400"/>
              </a:spcBef>
              <a:spcAft>
                <a:spcPts val="0"/>
              </a:spcAft>
              <a:buNone/>
              <a:defRPr sz="1100"/>
            </a:lvl2pPr>
            <a:lvl3pPr lvl="2" rtl="0">
              <a:spcBef>
                <a:spcPts val="400"/>
              </a:spcBef>
              <a:spcAft>
                <a:spcPts val="0"/>
              </a:spcAft>
              <a:buNone/>
              <a:defRPr sz="1100"/>
            </a:lvl3pPr>
            <a:lvl4pPr lvl="3" rtl="0">
              <a:spcBef>
                <a:spcPts val="400"/>
              </a:spcBef>
              <a:spcAft>
                <a:spcPts val="0"/>
              </a:spcAft>
              <a:buNone/>
              <a:defRPr sz="1100"/>
            </a:lvl4pPr>
            <a:lvl5pPr lvl="4" rtl="0">
              <a:spcBef>
                <a:spcPts val="400"/>
              </a:spcBef>
              <a:spcAft>
                <a:spcPts val="0"/>
              </a:spcAft>
              <a:buNone/>
              <a:defRPr sz="1100"/>
            </a:lvl5pPr>
            <a:lvl6pPr lvl="5" rtl="0">
              <a:spcBef>
                <a:spcPts val="400"/>
              </a:spcBef>
              <a:spcAft>
                <a:spcPts val="0"/>
              </a:spcAft>
              <a:buNone/>
              <a:defRPr sz="1100"/>
            </a:lvl6pPr>
            <a:lvl7pPr lvl="6" rtl="0">
              <a:spcBef>
                <a:spcPts val="400"/>
              </a:spcBef>
              <a:spcAft>
                <a:spcPts val="0"/>
              </a:spcAft>
              <a:buNone/>
              <a:defRPr sz="1100"/>
            </a:lvl7pPr>
            <a:lvl8pPr lvl="7" rtl="0">
              <a:spcBef>
                <a:spcPts val="400"/>
              </a:spcBef>
              <a:spcAft>
                <a:spcPts val="0"/>
              </a:spcAft>
              <a:buNone/>
              <a:defRPr sz="1100"/>
            </a:lvl8pPr>
            <a:lvl9pPr lvl="8" rtl="0">
              <a:spcBef>
                <a:spcPts val="400"/>
              </a:spcBef>
              <a:spcAft>
                <a:spcPts val="400"/>
              </a:spcAft>
              <a:buNone/>
              <a:defRPr sz="11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data two pies">
  <p:cSld name="CUSTOM_4_12">
    <p:spTree>
      <p:nvGrpSpPr>
        <p:cNvPr id="395" name="Shape 395"/>
        <p:cNvGrpSpPr/>
        <p:nvPr/>
      </p:nvGrpSpPr>
      <p:grpSpPr>
        <a:xfrm>
          <a:off x="0" y="0"/>
          <a:ext cx="0" cy="0"/>
          <a:chOff x="0" y="0"/>
          <a:chExt cx="0" cy="0"/>
        </a:xfrm>
      </p:grpSpPr>
      <p:sp>
        <p:nvSpPr>
          <p:cNvPr id="396" name="Google Shape;396;p42"/>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397" name="Google Shape;397;p42"/>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398" name="Google Shape;398;p42"/>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399" name="Google Shape;399;p42"/>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400" name="Google Shape;400;p42"/>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401" name="Google Shape;401;p42"/>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402" name="Google Shape;402;p42"/>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403" name="Google Shape;403;p42"/>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cxnSp>
        <p:nvCxnSpPr>
          <p:cNvPr id="404" name="Google Shape;404;p42"/>
          <p:cNvCxnSpPr/>
          <p:nvPr/>
        </p:nvCxnSpPr>
        <p:spPr>
          <a:xfrm>
            <a:off x="5914388" y="3329513"/>
            <a:ext cx="0" cy="1053600"/>
          </a:xfrm>
          <a:prstGeom prst="straightConnector1">
            <a:avLst/>
          </a:prstGeom>
          <a:noFill/>
          <a:ln cap="flat" cmpd="sng" w="9525">
            <a:solidFill>
              <a:schemeClr val="dk2"/>
            </a:solidFill>
            <a:prstDash val="dot"/>
            <a:round/>
            <a:headEnd len="med" w="med" type="none"/>
            <a:tailEnd len="med" w="med" type="none"/>
          </a:ln>
        </p:spPr>
      </p:cxnSp>
      <p:sp>
        <p:nvSpPr>
          <p:cNvPr id="405" name="Google Shape;405;p42"/>
          <p:cNvSpPr txBox="1"/>
          <p:nvPr>
            <p:ph idx="4" type="subTitle"/>
          </p:nvPr>
        </p:nvSpPr>
        <p:spPr>
          <a:xfrm>
            <a:off x="665850" y="1947525"/>
            <a:ext cx="2387100" cy="2001600"/>
          </a:xfrm>
          <a:prstGeom prst="rect">
            <a:avLst/>
          </a:prstGeom>
        </p:spPr>
        <p:txBody>
          <a:bodyPr anchorCtr="0" anchor="t" bIns="0" lIns="0" spcFirstLastPara="1" rIns="0" wrap="square" tIns="0">
            <a:noAutofit/>
          </a:bodyPr>
          <a:lstStyle>
            <a:lvl1pPr lvl="0"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1pPr>
            <a:lvl2pPr lvl="1"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2pPr>
            <a:lvl3pPr lvl="2"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3pPr>
            <a:lvl4pPr lvl="3"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4pPr>
            <a:lvl5pPr lvl="4"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5pPr>
            <a:lvl6pPr lvl="5"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6pPr>
            <a:lvl7pPr lvl="6"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7pPr>
            <a:lvl8pPr lvl="7"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8pPr>
            <a:lvl9pPr lvl="8"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9pPr>
          </a:lstStyle>
          <a:p/>
        </p:txBody>
      </p:sp>
      <p:sp>
        <p:nvSpPr>
          <p:cNvPr id="406" name="Google Shape;406;p42"/>
          <p:cNvSpPr txBox="1"/>
          <p:nvPr>
            <p:ph idx="5" type="subTitle"/>
          </p:nvPr>
        </p:nvSpPr>
        <p:spPr>
          <a:xfrm>
            <a:off x="3465563" y="3329513"/>
            <a:ext cx="2212200" cy="241500"/>
          </a:xfrm>
          <a:prstGeom prst="rect">
            <a:avLst/>
          </a:prstGeom>
        </p:spPr>
        <p:txBody>
          <a:bodyPr anchorCtr="0" anchor="b" bIns="0" lIns="0" spcFirstLastPara="1" rIns="0" wrap="square" tIns="0">
            <a:noAutofit/>
          </a:bodyPr>
          <a:lstStyle>
            <a:lvl1pPr lvl="0"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407" name="Google Shape;407;p42"/>
          <p:cNvSpPr txBox="1"/>
          <p:nvPr>
            <p:ph idx="6" type="subTitle"/>
          </p:nvPr>
        </p:nvSpPr>
        <p:spPr>
          <a:xfrm>
            <a:off x="3465563" y="3696431"/>
            <a:ext cx="2212200" cy="686400"/>
          </a:xfrm>
          <a:prstGeom prst="rect">
            <a:avLst/>
          </a:prstGeom>
        </p:spPr>
        <p:txBody>
          <a:bodyPr anchorCtr="0" anchor="t" bIns="0" lIns="0" spcFirstLastPara="1" rIns="0" wrap="square" tIns="0">
            <a:noAutofit/>
          </a:bodyPr>
          <a:lstStyle>
            <a:lvl1pPr lvl="0" rtl="0">
              <a:spcBef>
                <a:spcPts val="0"/>
              </a:spcBef>
              <a:spcAft>
                <a:spcPts val="0"/>
              </a:spcAft>
              <a:buNone/>
              <a:defRPr sz="1100"/>
            </a:lvl1pPr>
            <a:lvl2pPr lvl="1" rtl="0">
              <a:spcBef>
                <a:spcPts val="400"/>
              </a:spcBef>
              <a:spcAft>
                <a:spcPts val="0"/>
              </a:spcAft>
              <a:buNone/>
              <a:defRPr sz="1100"/>
            </a:lvl2pPr>
            <a:lvl3pPr lvl="2" rtl="0">
              <a:spcBef>
                <a:spcPts val="400"/>
              </a:spcBef>
              <a:spcAft>
                <a:spcPts val="0"/>
              </a:spcAft>
              <a:buNone/>
              <a:defRPr sz="1100"/>
            </a:lvl3pPr>
            <a:lvl4pPr lvl="3" rtl="0">
              <a:spcBef>
                <a:spcPts val="400"/>
              </a:spcBef>
              <a:spcAft>
                <a:spcPts val="0"/>
              </a:spcAft>
              <a:buNone/>
              <a:defRPr sz="1100"/>
            </a:lvl4pPr>
            <a:lvl5pPr lvl="4" rtl="0">
              <a:spcBef>
                <a:spcPts val="400"/>
              </a:spcBef>
              <a:spcAft>
                <a:spcPts val="0"/>
              </a:spcAft>
              <a:buNone/>
              <a:defRPr sz="1100"/>
            </a:lvl5pPr>
            <a:lvl6pPr lvl="5" rtl="0">
              <a:spcBef>
                <a:spcPts val="400"/>
              </a:spcBef>
              <a:spcAft>
                <a:spcPts val="0"/>
              </a:spcAft>
              <a:buNone/>
              <a:defRPr sz="1100"/>
            </a:lvl6pPr>
            <a:lvl7pPr lvl="6" rtl="0">
              <a:spcBef>
                <a:spcPts val="400"/>
              </a:spcBef>
              <a:spcAft>
                <a:spcPts val="0"/>
              </a:spcAft>
              <a:buNone/>
              <a:defRPr sz="1100"/>
            </a:lvl7pPr>
            <a:lvl8pPr lvl="7" rtl="0">
              <a:spcBef>
                <a:spcPts val="400"/>
              </a:spcBef>
              <a:spcAft>
                <a:spcPts val="0"/>
              </a:spcAft>
              <a:buNone/>
              <a:defRPr sz="1100"/>
            </a:lvl8pPr>
            <a:lvl9pPr lvl="8" rtl="0">
              <a:spcBef>
                <a:spcPts val="400"/>
              </a:spcBef>
              <a:spcAft>
                <a:spcPts val="400"/>
              </a:spcAft>
              <a:buNone/>
              <a:defRPr sz="1100"/>
            </a:lvl9pPr>
          </a:lstStyle>
          <a:p/>
        </p:txBody>
      </p:sp>
      <p:sp>
        <p:nvSpPr>
          <p:cNvPr id="408" name="Google Shape;408;p42"/>
          <p:cNvSpPr txBox="1"/>
          <p:nvPr>
            <p:ph idx="7" type="subTitle"/>
          </p:nvPr>
        </p:nvSpPr>
        <p:spPr>
          <a:xfrm>
            <a:off x="6038381" y="3329513"/>
            <a:ext cx="2212200" cy="241500"/>
          </a:xfrm>
          <a:prstGeom prst="rect">
            <a:avLst/>
          </a:prstGeom>
        </p:spPr>
        <p:txBody>
          <a:bodyPr anchorCtr="0" anchor="b" bIns="0" lIns="0" spcFirstLastPara="1" rIns="0" wrap="square" tIns="0">
            <a:noAutofit/>
          </a:bodyPr>
          <a:lstStyle>
            <a:lvl1pPr lvl="0"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409" name="Google Shape;409;p42"/>
          <p:cNvSpPr txBox="1"/>
          <p:nvPr>
            <p:ph idx="8" type="subTitle"/>
          </p:nvPr>
        </p:nvSpPr>
        <p:spPr>
          <a:xfrm>
            <a:off x="6038381" y="3696431"/>
            <a:ext cx="2212200" cy="686400"/>
          </a:xfrm>
          <a:prstGeom prst="rect">
            <a:avLst/>
          </a:prstGeom>
        </p:spPr>
        <p:txBody>
          <a:bodyPr anchorCtr="0" anchor="t" bIns="0" lIns="0" spcFirstLastPara="1" rIns="0" wrap="square" tIns="0">
            <a:noAutofit/>
          </a:bodyPr>
          <a:lstStyle>
            <a:lvl1pPr lvl="0" rtl="0">
              <a:spcBef>
                <a:spcPts val="0"/>
              </a:spcBef>
              <a:spcAft>
                <a:spcPts val="0"/>
              </a:spcAft>
              <a:buNone/>
              <a:defRPr sz="1100"/>
            </a:lvl1pPr>
            <a:lvl2pPr lvl="1" rtl="0">
              <a:spcBef>
                <a:spcPts val="400"/>
              </a:spcBef>
              <a:spcAft>
                <a:spcPts val="0"/>
              </a:spcAft>
              <a:buNone/>
              <a:defRPr sz="1100"/>
            </a:lvl2pPr>
            <a:lvl3pPr lvl="2" rtl="0">
              <a:spcBef>
                <a:spcPts val="400"/>
              </a:spcBef>
              <a:spcAft>
                <a:spcPts val="0"/>
              </a:spcAft>
              <a:buNone/>
              <a:defRPr sz="1100"/>
            </a:lvl3pPr>
            <a:lvl4pPr lvl="3" rtl="0">
              <a:spcBef>
                <a:spcPts val="400"/>
              </a:spcBef>
              <a:spcAft>
                <a:spcPts val="0"/>
              </a:spcAft>
              <a:buNone/>
              <a:defRPr sz="1100"/>
            </a:lvl4pPr>
            <a:lvl5pPr lvl="4" rtl="0">
              <a:spcBef>
                <a:spcPts val="400"/>
              </a:spcBef>
              <a:spcAft>
                <a:spcPts val="0"/>
              </a:spcAft>
              <a:buNone/>
              <a:defRPr sz="1100"/>
            </a:lvl5pPr>
            <a:lvl6pPr lvl="5" rtl="0">
              <a:spcBef>
                <a:spcPts val="400"/>
              </a:spcBef>
              <a:spcAft>
                <a:spcPts val="0"/>
              </a:spcAft>
              <a:buNone/>
              <a:defRPr sz="1100"/>
            </a:lvl6pPr>
            <a:lvl7pPr lvl="6" rtl="0">
              <a:spcBef>
                <a:spcPts val="400"/>
              </a:spcBef>
              <a:spcAft>
                <a:spcPts val="0"/>
              </a:spcAft>
              <a:buNone/>
              <a:defRPr sz="1100"/>
            </a:lvl7pPr>
            <a:lvl8pPr lvl="7" rtl="0">
              <a:spcBef>
                <a:spcPts val="400"/>
              </a:spcBef>
              <a:spcAft>
                <a:spcPts val="0"/>
              </a:spcAft>
              <a:buNone/>
              <a:defRPr sz="1100"/>
            </a:lvl8pPr>
            <a:lvl9pPr lvl="8" rtl="0">
              <a:spcBef>
                <a:spcPts val="400"/>
              </a:spcBef>
              <a:spcAft>
                <a:spcPts val="400"/>
              </a:spcAft>
              <a:buNone/>
              <a:defRPr sz="11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data large pie">
  <p:cSld name="CUSTOM_4_11">
    <p:spTree>
      <p:nvGrpSpPr>
        <p:cNvPr id="410" name="Shape 410"/>
        <p:cNvGrpSpPr/>
        <p:nvPr/>
      </p:nvGrpSpPr>
      <p:grpSpPr>
        <a:xfrm>
          <a:off x="0" y="0"/>
          <a:ext cx="0" cy="0"/>
          <a:chOff x="0" y="0"/>
          <a:chExt cx="0" cy="0"/>
        </a:xfrm>
      </p:grpSpPr>
      <p:sp>
        <p:nvSpPr>
          <p:cNvPr id="411" name="Google Shape;411;p43"/>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412" name="Google Shape;412;p43"/>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413" name="Google Shape;413;p43"/>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414" name="Google Shape;414;p43"/>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415" name="Google Shape;415;p43"/>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416" name="Google Shape;416;p43"/>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417" name="Google Shape;417;p43"/>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418" name="Google Shape;418;p43"/>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419" name="Google Shape;419;p43"/>
          <p:cNvSpPr txBox="1"/>
          <p:nvPr>
            <p:ph idx="4" type="subTitle"/>
          </p:nvPr>
        </p:nvSpPr>
        <p:spPr>
          <a:xfrm>
            <a:off x="665850" y="1947525"/>
            <a:ext cx="2387100" cy="2001600"/>
          </a:xfrm>
          <a:prstGeom prst="rect">
            <a:avLst/>
          </a:prstGeom>
        </p:spPr>
        <p:txBody>
          <a:bodyPr anchorCtr="0" anchor="t" bIns="0" lIns="0" spcFirstLastPara="1" rIns="0" wrap="square" tIns="0">
            <a:noAutofit/>
          </a:bodyPr>
          <a:lstStyle>
            <a:lvl1pPr lvl="0"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1pPr>
            <a:lvl2pPr lvl="1"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2pPr>
            <a:lvl3pPr lvl="2"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3pPr>
            <a:lvl4pPr lvl="3"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4pPr>
            <a:lvl5pPr lvl="4"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5pPr>
            <a:lvl6pPr lvl="5"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6pPr>
            <a:lvl7pPr lvl="6"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7pPr>
            <a:lvl8pPr lvl="7"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8pPr>
            <a:lvl9pPr lvl="8" rtl="0">
              <a:lnSpc>
                <a:spcPct val="155000"/>
              </a:lnSpc>
              <a:spcBef>
                <a:spcPts val="0"/>
              </a:spcBef>
              <a:spcAft>
                <a:spcPts val="0"/>
              </a:spcAft>
              <a:buNone/>
              <a:defRPr>
                <a:solidFill>
                  <a:schemeClr val="accent1"/>
                </a:solidFill>
                <a:latin typeface="Red Hat Display"/>
                <a:ea typeface="Red Hat Display"/>
                <a:cs typeface="Red Hat Display"/>
                <a:sym typeface="Red Hat Display"/>
              </a:defRPr>
            </a:lvl9pPr>
          </a:lstStyle>
          <a:p/>
        </p:txBody>
      </p:sp>
      <p:sp>
        <p:nvSpPr>
          <p:cNvPr id="420" name="Google Shape;420;p43"/>
          <p:cNvSpPr txBox="1"/>
          <p:nvPr>
            <p:ph idx="5" type="subTitle"/>
          </p:nvPr>
        </p:nvSpPr>
        <p:spPr>
          <a:xfrm>
            <a:off x="6808678" y="2286319"/>
            <a:ext cx="685800" cy="3963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None/>
              <a:defRPr sz="800"/>
            </a:lvl1pPr>
            <a:lvl2pPr lvl="1" rtl="0">
              <a:lnSpc>
                <a:spcPct val="100000"/>
              </a:lnSpc>
              <a:spcBef>
                <a:spcPts val="0"/>
              </a:spcBef>
              <a:spcAft>
                <a:spcPts val="0"/>
              </a:spcAft>
              <a:buNone/>
              <a:defRPr b="1" sz="800"/>
            </a:lvl2pPr>
            <a:lvl3pPr lvl="2" rtl="0">
              <a:lnSpc>
                <a:spcPct val="100000"/>
              </a:lnSpc>
              <a:spcBef>
                <a:spcPts val="0"/>
              </a:spcBef>
              <a:spcAft>
                <a:spcPts val="0"/>
              </a:spcAft>
              <a:buNone/>
              <a:defRPr b="1" sz="800"/>
            </a:lvl3pPr>
            <a:lvl4pPr lvl="3" rtl="0">
              <a:lnSpc>
                <a:spcPct val="100000"/>
              </a:lnSpc>
              <a:spcBef>
                <a:spcPts val="0"/>
              </a:spcBef>
              <a:spcAft>
                <a:spcPts val="0"/>
              </a:spcAft>
              <a:buNone/>
              <a:defRPr b="1" sz="800"/>
            </a:lvl4pPr>
            <a:lvl5pPr lvl="4" rtl="0">
              <a:lnSpc>
                <a:spcPct val="100000"/>
              </a:lnSpc>
              <a:spcBef>
                <a:spcPts val="0"/>
              </a:spcBef>
              <a:spcAft>
                <a:spcPts val="0"/>
              </a:spcAft>
              <a:buNone/>
              <a:defRPr b="1" sz="800"/>
            </a:lvl5pPr>
            <a:lvl6pPr lvl="5" rtl="0">
              <a:lnSpc>
                <a:spcPct val="100000"/>
              </a:lnSpc>
              <a:spcBef>
                <a:spcPts val="0"/>
              </a:spcBef>
              <a:spcAft>
                <a:spcPts val="0"/>
              </a:spcAft>
              <a:buNone/>
              <a:defRPr b="1" sz="800"/>
            </a:lvl6pPr>
            <a:lvl7pPr lvl="6" rtl="0">
              <a:lnSpc>
                <a:spcPct val="100000"/>
              </a:lnSpc>
              <a:spcBef>
                <a:spcPts val="0"/>
              </a:spcBef>
              <a:spcAft>
                <a:spcPts val="0"/>
              </a:spcAft>
              <a:buNone/>
              <a:defRPr b="1" sz="800"/>
            </a:lvl7pPr>
            <a:lvl8pPr lvl="7" rtl="0">
              <a:lnSpc>
                <a:spcPct val="100000"/>
              </a:lnSpc>
              <a:spcBef>
                <a:spcPts val="0"/>
              </a:spcBef>
              <a:spcAft>
                <a:spcPts val="0"/>
              </a:spcAft>
              <a:buNone/>
              <a:defRPr b="1" sz="800"/>
            </a:lvl8pPr>
            <a:lvl9pPr lvl="8" rtl="0">
              <a:lnSpc>
                <a:spcPct val="100000"/>
              </a:lnSpc>
              <a:spcBef>
                <a:spcPts val="0"/>
              </a:spcBef>
              <a:spcAft>
                <a:spcPts val="0"/>
              </a:spcAft>
              <a:buNone/>
              <a:defRPr b="1" sz="800"/>
            </a:lvl9pPr>
          </a:lstStyle>
          <a:p/>
        </p:txBody>
      </p:sp>
      <p:sp>
        <p:nvSpPr>
          <p:cNvPr id="421" name="Google Shape;421;p43"/>
          <p:cNvSpPr txBox="1"/>
          <p:nvPr>
            <p:ph idx="6" type="subTitle"/>
          </p:nvPr>
        </p:nvSpPr>
        <p:spPr>
          <a:xfrm>
            <a:off x="7713384" y="2286319"/>
            <a:ext cx="685800" cy="3963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None/>
              <a:defRPr sz="800"/>
            </a:lvl1pPr>
            <a:lvl2pPr lvl="1" rtl="0">
              <a:lnSpc>
                <a:spcPct val="100000"/>
              </a:lnSpc>
              <a:spcBef>
                <a:spcPts val="0"/>
              </a:spcBef>
              <a:spcAft>
                <a:spcPts val="0"/>
              </a:spcAft>
              <a:buNone/>
              <a:defRPr b="1" sz="800"/>
            </a:lvl2pPr>
            <a:lvl3pPr lvl="2" rtl="0">
              <a:lnSpc>
                <a:spcPct val="100000"/>
              </a:lnSpc>
              <a:spcBef>
                <a:spcPts val="0"/>
              </a:spcBef>
              <a:spcAft>
                <a:spcPts val="0"/>
              </a:spcAft>
              <a:buNone/>
              <a:defRPr b="1" sz="800"/>
            </a:lvl3pPr>
            <a:lvl4pPr lvl="3" rtl="0">
              <a:lnSpc>
                <a:spcPct val="100000"/>
              </a:lnSpc>
              <a:spcBef>
                <a:spcPts val="0"/>
              </a:spcBef>
              <a:spcAft>
                <a:spcPts val="0"/>
              </a:spcAft>
              <a:buNone/>
              <a:defRPr b="1" sz="800"/>
            </a:lvl4pPr>
            <a:lvl5pPr lvl="4" rtl="0">
              <a:lnSpc>
                <a:spcPct val="100000"/>
              </a:lnSpc>
              <a:spcBef>
                <a:spcPts val="0"/>
              </a:spcBef>
              <a:spcAft>
                <a:spcPts val="0"/>
              </a:spcAft>
              <a:buNone/>
              <a:defRPr b="1" sz="800"/>
            </a:lvl5pPr>
            <a:lvl6pPr lvl="5" rtl="0">
              <a:lnSpc>
                <a:spcPct val="100000"/>
              </a:lnSpc>
              <a:spcBef>
                <a:spcPts val="0"/>
              </a:spcBef>
              <a:spcAft>
                <a:spcPts val="0"/>
              </a:spcAft>
              <a:buNone/>
              <a:defRPr b="1" sz="800"/>
            </a:lvl6pPr>
            <a:lvl7pPr lvl="6" rtl="0">
              <a:lnSpc>
                <a:spcPct val="100000"/>
              </a:lnSpc>
              <a:spcBef>
                <a:spcPts val="0"/>
              </a:spcBef>
              <a:spcAft>
                <a:spcPts val="0"/>
              </a:spcAft>
              <a:buNone/>
              <a:defRPr b="1" sz="800"/>
            </a:lvl7pPr>
            <a:lvl8pPr lvl="7" rtl="0">
              <a:lnSpc>
                <a:spcPct val="100000"/>
              </a:lnSpc>
              <a:spcBef>
                <a:spcPts val="0"/>
              </a:spcBef>
              <a:spcAft>
                <a:spcPts val="0"/>
              </a:spcAft>
              <a:buNone/>
              <a:defRPr b="1" sz="800"/>
            </a:lvl8pPr>
            <a:lvl9pPr lvl="8" rtl="0">
              <a:lnSpc>
                <a:spcPct val="100000"/>
              </a:lnSpc>
              <a:spcBef>
                <a:spcPts val="0"/>
              </a:spcBef>
              <a:spcAft>
                <a:spcPts val="0"/>
              </a:spcAft>
              <a:buNone/>
              <a:defRPr b="1" sz="800"/>
            </a:lvl9pPr>
          </a:lstStyle>
          <a:p/>
        </p:txBody>
      </p:sp>
      <p:sp>
        <p:nvSpPr>
          <p:cNvPr id="422" name="Google Shape;422;p43"/>
          <p:cNvSpPr txBox="1"/>
          <p:nvPr>
            <p:ph idx="7" type="subTitle"/>
          </p:nvPr>
        </p:nvSpPr>
        <p:spPr>
          <a:xfrm>
            <a:off x="6808678" y="2881220"/>
            <a:ext cx="685800" cy="3963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None/>
              <a:defRPr sz="800"/>
            </a:lvl1pPr>
            <a:lvl2pPr lvl="1" rtl="0">
              <a:lnSpc>
                <a:spcPct val="100000"/>
              </a:lnSpc>
              <a:spcBef>
                <a:spcPts val="0"/>
              </a:spcBef>
              <a:spcAft>
                <a:spcPts val="0"/>
              </a:spcAft>
              <a:buNone/>
              <a:defRPr b="1" sz="800"/>
            </a:lvl2pPr>
            <a:lvl3pPr lvl="2" rtl="0">
              <a:lnSpc>
                <a:spcPct val="100000"/>
              </a:lnSpc>
              <a:spcBef>
                <a:spcPts val="0"/>
              </a:spcBef>
              <a:spcAft>
                <a:spcPts val="0"/>
              </a:spcAft>
              <a:buNone/>
              <a:defRPr b="1" sz="800"/>
            </a:lvl3pPr>
            <a:lvl4pPr lvl="3" rtl="0">
              <a:lnSpc>
                <a:spcPct val="100000"/>
              </a:lnSpc>
              <a:spcBef>
                <a:spcPts val="0"/>
              </a:spcBef>
              <a:spcAft>
                <a:spcPts val="0"/>
              </a:spcAft>
              <a:buNone/>
              <a:defRPr b="1" sz="800"/>
            </a:lvl4pPr>
            <a:lvl5pPr lvl="4" rtl="0">
              <a:lnSpc>
                <a:spcPct val="100000"/>
              </a:lnSpc>
              <a:spcBef>
                <a:spcPts val="0"/>
              </a:spcBef>
              <a:spcAft>
                <a:spcPts val="0"/>
              </a:spcAft>
              <a:buNone/>
              <a:defRPr b="1" sz="800"/>
            </a:lvl5pPr>
            <a:lvl6pPr lvl="5" rtl="0">
              <a:lnSpc>
                <a:spcPct val="100000"/>
              </a:lnSpc>
              <a:spcBef>
                <a:spcPts val="0"/>
              </a:spcBef>
              <a:spcAft>
                <a:spcPts val="0"/>
              </a:spcAft>
              <a:buNone/>
              <a:defRPr b="1" sz="800"/>
            </a:lvl6pPr>
            <a:lvl7pPr lvl="6" rtl="0">
              <a:lnSpc>
                <a:spcPct val="100000"/>
              </a:lnSpc>
              <a:spcBef>
                <a:spcPts val="0"/>
              </a:spcBef>
              <a:spcAft>
                <a:spcPts val="0"/>
              </a:spcAft>
              <a:buNone/>
              <a:defRPr b="1" sz="800"/>
            </a:lvl7pPr>
            <a:lvl8pPr lvl="7" rtl="0">
              <a:lnSpc>
                <a:spcPct val="100000"/>
              </a:lnSpc>
              <a:spcBef>
                <a:spcPts val="0"/>
              </a:spcBef>
              <a:spcAft>
                <a:spcPts val="0"/>
              </a:spcAft>
              <a:buNone/>
              <a:defRPr b="1" sz="800"/>
            </a:lvl8pPr>
            <a:lvl9pPr lvl="8" rtl="0">
              <a:lnSpc>
                <a:spcPct val="100000"/>
              </a:lnSpc>
              <a:spcBef>
                <a:spcPts val="0"/>
              </a:spcBef>
              <a:spcAft>
                <a:spcPts val="0"/>
              </a:spcAft>
              <a:buNone/>
              <a:defRPr b="1" sz="800"/>
            </a:lvl9pPr>
          </a:lstStyle>
          <a:p/>
        </p:txBody>
      </p:sp>
      <p:sp>
        <p:nvSpPr>
          <p:cNvPr id="423" name="Google Shape;423;p43"/>
          <p:cNvSpPr txBox="1"/>
          <p:nvPr>
            <p:ph idx="8" type="subTitle"/>
          </p:nvPr>
        </p:nvSpPr>
        <p:spPr>
          <a:xfrm>
            <a:off x="7713384" y="2881220"/>
            <a:ext cx="685800" cy="3963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None/>
              <a:defRPr sz="800"/>
            </a:lvl1pPr>
            <a:lvl2pPr lvl="1" rtl="0">
              <a:lnSpc>
                <a:spcPct val="100000"/>
              </a:lnSpc>
              <a:spcBef>
                <a:spcPts val="0"/>
              </a:spcBef>
              <a:spcAft>
                <a:spcPts val="0"/>
              </a:spcAft>
              <a:buNone/>
              <a:defRPr b="1" sz="800"/>
            </a:lvl2pPr>
            <a:lvl3pPr lvl="2" rtl="0">
              <a:lnSpc>
                <a:spcPct val="100000"/>
              </a:lnSpc>
              <a:spcBef>
                <a:spcPts val="0"/>
              </a:spcBef>
              <a:spcAft>
                <a:spcPts val="0"/>
              </a:spcAft>
              <a:buNone/>
              <a:defRPr b="1" sz="800"/>
            </a:lvl3pPr>
            <a:lvl4pPr lvl="3" rtl="0">
              <a:lnSpc>
                <a:spcPct val="100000"/>
              </a:lnSpc>
              <a:spcBef>
                <a:spcPts val="0"/>
              </a:spcBef>
              <a:spcAft>
                <a:spcPts val="0"/>
              </a:spcAft>
              <a:buNone/>
              <a:defRPr b="1" sz="800"/>
            </a:lvl4pPr>
            <a:lvl5pPr lvl="4" rtl="0">
              <a:lnSpc>
                <a:spcPct val="100000"/>
              </a:lnSpc>
              <a:spcBef>
                <a:spcPts val="0"/>
              </a:spcBef>
              <a:spcAft>
                <a:spcPts val="0"/>
              </a:spcAft>
              <a:buNone/>
              <a:defRPr b="1" sz="800"/>
            </a:lvl5pPr>
            <a:lvl6pPr lvl="5" rtl="0">
              <a:lnSpc>
                <a:spcPct val="100000"/>
              </a:lnSpc>
              <a:spcBef>
                <a:spcPts val="0"/>
              </a:spcBef>
              <a:spcAft>
                <a:spcPts val="0"/>
              </a:spcAft>
              <a:buNone/>
              <a:defRPr b="1" sz="800"/>
            </a:lvl6pPr>
            <a:lvl7pPr lvl="6" rtl="0">
              <a:lnSpc>
                <a:spcPct val="100000"/>
              </a:lnSpc>
              <a:spcBef>
                <a:spcPts val="0"/>
              </a:spcBef>
              <a:spcAft>
                <a:spcPts val="0"/>
              </a:spcAft>
              <a:buNone/>
              <a:defRPr b="1" sz="800"/>
            </a:lvl7pPr>
            <a:lvl8pPr lvl="7" rtl="0">
              <a:lnSpc>
                <a:spcPct val="100000"/>
              </a:lnSpc>
              <a:spcBef>
                <a:spcPts val="0"/>
              </a:spcBef>
              <a:spcAft>
                <a:spcPts val="0"/>
              </a:spcAft>
              <a:buNone/>
              <a:defRPr b="1" sz="800"/>
            </a:lvl8pPr>
            <a:lvl9pPr lvl="8" rtl="0">
              <a:lnSpc>
                <a:spcPct val="100000"/>
              </a:lnSpc>
              <a:spcBef>
                <a:spcPts val="0"/>
              </a:spcBef>
              <a:spcAft>
                <a:spcPts val="0"/>
              </a:spcAft>
              <a:buNone/>
              <a:defRPr b="1" sz="800"/>
            </a:lvl9pPr>
          </a:lstStyle>
          <a:p/>
        </p:txBody>
      </p:sp>
      <p:sp>
        <p:nvSpPr>
          <p:cNvPr id="424" name="Google Shape;424;p43"/>
          <p:cNvSpPr txBox="1"/>
          <p:nvPr>
            <p:ph idx="9" type="subTitle"/>
          </p:nvPr>
        </p:nvSpPr>
        <p:spPr>
          <a:xfrm>
            <a:off x="6808678" y="3452645"/>
            <a:ext cx="685800" cy="3963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None/>
              <a:defRPr sz="800"/>
            </a:lvl1pPr>
            <a:lvl2pPr lvl="1" rtl="0">
              <a:lnSpc>
                <a:spcPct val="100000"/>
              </a:lnSpc>
              <a:spcBef>
                <a:spcPts val="0"/>
              </a:spcBef>
              <a:spcAft>
                <a:spcPts val="0"/>
              </a:spcAft>
              <a:buNone/>
              <a:defRPr b="1" sz="800"/>
            </a:lvl2pPr>
            <a:lvl3pPr lvl="2" rtl="0">
              <a:lnSpc>
                <a:spcPct val="100000"/>
              </a:lnSpc>
              <a:spcBef>
                <a:spcPts val="0"/>
              </a:spcBef>
              <a:spcAft>
                <a:spcPts val="0"/>
              </a:spcAft>
              <a:buNone/>
              <a:defRPr b="1" sz="800"/>
            </a:lvl3pPr>
            <a:lvl4pPr lvl="3" rtl="0">
              <a:lnSpc>
                <a:spcPct val="100000"/>
              </a:lnSpc>
              <a:spcBef>
                <a:spcPts val="0"/>
              </a:spcBef>
              <a:spcAft>
                <a:spcPts val="0"/>
              </a:spcAft>
              <a:buNone/>
              <a:defRPr b="1" sz="800"/>
            </a:lvl4pPr>
            <a:lvl5pPr lvl="4" rtl="0">
              <a:lnSpc>
                <a:spcPct val="100000"/>
              </a:lnSpc>
              <a:spcBef>
                <a:spcPts val="0"/>
              </a:spcBef>
              <a:spcAft>
                <a:spcPts val="0"/>
              </a:spcAft>
              <a:buNone/>
              <a:defRPr b="1" sz="800"/>
            </a:lvl5pPr>
            <a:lvl6pPr lvl="5" rtl="0">
              <a:lnSpc>
                <a:spcPct val="100000"/>
              </a:lnSpc>
              <a:spcBef>
                <a:spcPts val="0"/>
              </a:spcBef>
              <a:spcAft>
                <a:spcPts val="0"/>
              </a:spcAft>
              <a:buNone/>
              <a:defRPr b="1" sz="800"/>
            </a:lvl6pPr>
            <a:lvl7pPr lvl="6" rtl="0">
              <a:lnSpc>
                <a:spcPct val="100000"/>
              </a:lnSpc>
              <a:spcBef>
                <a:spcPts val="0"/>
              </a:spcBef>
              <a:spcAft>
                <a:spcPts val="0"/>
              </a:spcAft>
              <a:buNone/>
              <a:defRPr b="1" sz="800"/>
            </a:lvl7pPr>
            <a:lvl8pPr lvl="7" rtl="0">
              <a:lnSpc>
                <a:spcPct val="100000"/>
              </a:lnSpc>
              <a:spcBef>
                <a:spcPts val="0"/>
              </a:spcBef>
              <a:spcAft>
                <a:spcPts val="0"/>
              </a:spcAft>
              <a:buNone/>
              <a:defRPr b="1" sz="800"/>
            </a:lvl8pPr>
            <a:lvl9pPr lvl="8" rtl="0">
              <a:lnSpc>
                <a:spcPct val="100000"/>
              </a:lnSpc>
              <a:spcBef>
                <a:spcPts val="0"/>
              </a:spcBef>
              <a:spcAft>
                <a:spcPts val="0"/>
              </a:spcAft>
              <a:buNone/>
              <a:defRPr b="1" sz="800"/>
            </a:lvl9pPr>
          </a:lstStyle>
          <a:p/>
        </p:txBody>
      </p:sp>
      <p:sp>
        <p:nvSpPr>
          <p:cNvPr id="425" name="Google Shape;425;p43"/>
          <p:cNvSpPr txBox="1"/>
          <p:nvPr>
            <p:ph idx="13" type="subTitle"/>
          </p:nvPr>
        </p:nvSpPr>
        <p:spPr>
          <a:xfrm>
            <a:off x="7713384" y="3452645"/>
            <a:ext cx="685800" cy="3963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None/>
              <a:defRPr sz="800"/>
            </a:lvl1pPr>
            <a:lvl2pPr lvl="1" rtl="0">
              <a:lnSpc>
                <a:spcPct val="100000"/>
              </a:lnSpc>
              <a:spcBef>
                <a:spcPts val="0"/>
              </a:spcBef>
              <a:spcAft>
                <a:spcPts val="0"/>
              </a:spcAft>
              <a:buNone/>
              <a:defRPr b="1" sz="800"/>
            </a:lvl2pPr>
            <a:lvl3pPr lvl="2" rtl="0">
              <a:lnSpc>
                <a:spcPct val="100000"/>
              </a:lnSpc>
              <a:spcBef>
                <a:spcPts val="0"/>
              </a:spcBef>
              <a:spcAft>
                <a:spcPts val="0"/>
              </a:spcAft>
              <a:buNone/>
              <a:defRPr b="1" sz="800"/>
            </a:lvl3pPr>
            <a:lvl4pPr lvl="3" rtl="0">
              <a:lnSpc>
                <a:spcPct val="100000"/>
              </a:lnSpc>
              <a:spcBef>
                <a:spcPts val="0"/>
              </a:spcBef>
              <a:spcAft>
                <a:spcPts val="0"/>
              </a:spcAft>
              <a:buNone/>
              <a:defRPr b="1" sz="800"/>
            </a:lvl4pPr>
            <a:lvl5pPr lvl="4" rtl="0">
              <a:lnSpc>
                <a:spcPct val="100000"/>
              </a:lnSpc>
              <a:spcBef>
                <a:spcPts val="0"/>
              </a:spcBef>
              <a:spcAft>
                <a:spcPts val="0"/>
              </a:spcAft>
              <a:buNone/>
              <a:defRPr b="1" sz="800"/>
            </a:lvl5pPr>
            <a:lvl6pPr lvl="5" rtl="0">
              <a:lnSpc>
                <a:spcPct val="100000"/>
              </a:lnSpc>
              <a:spcBef>
                <a:spcPts val="0"/>
              </a:spcBef>
              <a:spcAft>
                <a:spcPts val="0"/>
              </a:spcAft>
              <a:buNone/>
              <a:defRPr b="1" sz="800"/>
            </a:lvl6pPr>
            <a:lvl7pPr lvl="6" rtl="0">
              <a:lnSpc>
                <a:spcPct val="100000"/>
              </a:lnSpc>
              <a:spcBef>
                <a:spcPts val="0"/>
              </a:spcBef>
              <a:spcAft>
                <a:spcPts val="0"/>
              </a:spcAft>
              <a:buNone/>
              <a:defRPr b="1" sz="800"/>
            </a:lvl7pPr>
            <a:lvl8pPr lvl="7" rtl="0">
              <a:lnSpc>
                <a:spcPct val="100000"/>
              </a:lnSpc>
              <a:spcBef>
                <a:spcPts val="0"/>
              </a:spcBef>
              <a:spcAft>
                <a:spcPts val="0"/>
              </a:spcAft>
              <a:buNone/>
              <a:defRPr b="1" sz="800"/>
            </a:lvl8pPr>
            <a:lvl9pPr lvl="8" rtl="0">
              <a:lnSpc>
                <a:spcPct val="100000"/>
              </a:lnSpc>
              <a:spcBef>
                <a:spcPts val="0"/>
              </a:spcBef>
              <a:spcAft>
                <a:spcPts val="0"/>
              </a:spcAft>
              <a:buNone/>
              <a:defRPr b="1" sz="8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data percentage bars">
  <p:cSld name="CUSTOM_4_10">
    <p:spTree>
      <p:nvGrpSpPr>
        <p:cNvPr id="426" name="Shape 426"/>
        <p:cNvGrpSpPr/>
        <p:nvPr/>
      </p:nvGrpSpPr>
      <p:grpSpPr>
        <a:xfrm>
          <a:off x="0" y="0"/>
          <a:ext cx="0" cy="0"/>
          <a:chOff x="0" y="0"/>
          <a:chExt cx="0" cy="0"/>
        </a:xfrm>
      </p:grpSpPr>
      <p:sp>
        <p:nvSpPr>
          <p:cNvPr id="427" name="Google Shape;427;p44"/>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428" name="Google Shape;428;p44"/>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429" name="Google Shape;429;p44"/>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430" name="Google Shape;430;p44"/>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431" name="Google Shape;431;p44"/>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432" name="Google Shape;432;p44"/>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433" name="Google Shape;433;p44"/>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434" name="Google Shape;434;p44"/>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435" name="Google Shape;435;p44"/>
          <p:cNvSpPr txBox="1"/>
          <p:nvPr>
            <p:ph idx="4" type="subTitle"/>
          </p:nvPr>
        </p:nvSpPr>
        <p:spPr>
          <a:xfrm>
            <a:off x="6036038" y="2173950"/>
            <a:ext cx="2557800" cy="538800"/>
          </a:xfrm>
          <a:prstGeom prst="rect">
            <a:avLst/>
          </a:prstGeom>
        </p:spPr>
        <p:txBody>
          <a:bodyPr anchorCtr="0" anchor="t" bIns="0" lIns="0" spcFirstLastPara="1" rIns="0" wrap="square" tIns="0">
            <a:noAutofit/>
          </a:bodyPr>
          <a:lstStyle>
            <a:lvl1pPr lvl="0" rtl="0">
              <a:lnSpc>
                <a:spcPct val="140000"/>
              </a:lnSpc>
              <a:spcBef>
                <a:spcPts val="0"/>
              </a:spcBef>
              <a:spcAft>
                <a:spcPts val="0"/>
              </a:spcAft>
              <a:buNone/>
              <a:defRPr sz="900"/>
            </a:lvl1pPr>
            <a:lvl2pPr lvl="1" rtl="0">
              <a:lnSpc>
                <a:spcPct val="140000"/>
              </a:lnSpc>
              <a:spcBef>
                <a:spcPts val="0"/>
              </a:spcBef>
              <a:spcAft>
                <a:spcPts val="0"/>
              </a:spcAft>
              <a:buNone/>
              <a:defRPr sz="900"/>
            </a:lvl2pPr>
            <a:lvl3pPr lvl="2" rtl="0">
              <a:lnSpc>
                <a:spcPct val="140000"/>
              </a:lnSpc>
              <a:spcBef>
                <a:spcPts val="0"/>
              </a:spcBef>
              <a:spcAft>
                <a:spcPts val="0"/>
              </a:spcAft>
              <a:buNone/>
              <a:defRPr sz="900"/>
            </a:lvl3pPr>
            <a:lvl4pPr lvl="3" rtl="0">
              <a:lnSpc>
                <a:spcPct val="140000"/>
              </a:lnSpc>
              <a:spcBef>
                <a:spcPts val="0"/>
              </a:spcBef>
              <a:spcAft>
                <a:spcPts val="0"/>
              </a:spcAft>
              <a:buNone/>
              <a:defRPr sz="900"/>
            </a:lvl4pPr>
            <a:lvl5pPr lvl="4" rtl="0">
              <a:lnSpc>
                <a:spcPct val="140000"/>
              </a:lnSpc>
              <a:spcBef>
                <a:spcPts val="0"/>
              </a:spcBef>
              <a:spcAft>
                <a:spcPts val="0"/>
              </a:spcAft>
              <a:buNone/>
              <a:defRPr sz="900"/>
            </a:lvl5pPr>
            <a:lvl6pPr lvl="5" rtl="0">
              <a:lnSpc>
                <a:spcPct val="140000"/>
              </a:lnSpc>
              <a:spcBef>
                <a:spcPts val="0"/>
              </a:spcBef>
              <a:spcAft>
                <a:spcPts val="0"/>
              </a:spcAft>
              <a:buNone/>
              <a:defRPr sz="900"/>
            </a:lvl6pPr>
            <a:lvl7pPr lvl="6" rtl="0">
              <a:lnSpc>
                <a:spcPct val="140000"/>
              </a:lnSpc>
              <a:spcBef>
                <a:spcPts val="0"/>
              </a:spcBef>
              <a:spcAft>
                <a:spcPts val="0"/>
              </a:spcAft>
              <a:buNone/>
              <a:defRPr sz="900"/>
            </a:lvl7pPr>
            <a:lvl8pPr lvl="7" rtl="0">
              <a:lnSpc>
                <a:spcPct val="140000"/>
              </a:lnSpc>
              <a:spcBef>
                <a:spcPts val="0"/>
              </a:spcBef>
              <a:spcAft>
                <a:spcPts val="0"/>
              </a:spcAft>
              <a:buNone/>
              <a:defRPr sz="900"/>
            </a:lvl8pPr>
            <a:lvl9pPr lvl="8" rtl="0">
              <a:lnSpc>
                <a:spcPct val="140000"/>
              </a:lnSpc>
              <a:spcBef>
                <a:spcPts val="0"/>
              </a:spcBef>
              <a:spcAft>
                <a:spcPts val="0"/>
              </a:spcAft>
              <a:buNone/>
              <a:defRPr sz="900"/>
            </a:lvl9pPr>
          </a:lstStyle>
          <a:p/>
        </p:txBody>
      </p:sp>
      <p:sp>
        <p:nvSpPr>
          <p:cNvPr id="436" name="Google Shape;436;p44"/>
          <p:cNvSpPr txBox="1"/>
          <p:nvPr>
            <p:ph idx="5" type="subTitle"/>
          </p:nvPr>
        </p:nvSpPr>
        <p:spPr>
          <a:xfrm>
            <a:off x="6036038" y="1905450"/>
            <a:ext cx="2557800" cy="2499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None/>
              <a:defRPr sz="2000">
                <a:solidFill>
                  <a:schemeClr val="accent1"/>
                </a:solidFill>
                <a:latin typeface="Red Hat Display"/>
                <a:ea typeface="Red Hat Display"/>
                <a:cs typeface="Red Hat Display"/>
                <a:sym typeface="Red Hat Display"/>
              </a:defRPr>
            </a:lvl1pPr>
            <a:lvl2pPr lvl="1" rtl="0">
              <a:lnSpc>
                <a:spcPct val="100000"/>
              </a:lnSpc>
              <a:spcBef>
                <a:spcPts val="0"/>
              </a:spcBef>
              <a:spcAft>
                <a:spcPts val="0"/>
              </a:spcAft>
              <a:buNone/>
              <a:defRPr sz="2000">
                <a:solidFill>
                  <a:schemeClr val="accent1"/>
                </a:solidFill>
              </a:defRPr>
            </a:lvl2pPr>
            <a:lvl3pPr lvl="2" rtl="0">
              <a:lnSpc>
                <a:spcPct val="100000"/>
              </a:lnSpc>
              <a:spcBef>
                <a:spcPts val="0"/>
              </a:spcBef>
              <a:spcAft>
                <a:spcPts val="0"/>
              </a:spcAft>
              <a:buNone/>
              <a:defRPr sz="2000">
                <a:solidFill>
                  <a:schemeClr val="accent1"/>
                </a:solidFill>
              </a:defRPr>
            </a:lvl3pPr>
            <a:lvl4pPr lvl="3" rtl="0">
              <a:lnSpc>
                <a:spcPct val="100000"/>
              </a:lnSpc>
              <a:spcBef>
                <a:spcPts val="0"/>
              </a:spcBef>
              <a:spcAft>
                <a:spcPts val="0"/>
              </a:spcAft>
              <a:buNone/>
              <a:defRPr sz="2000">
                <a:solidFill>
                  <a:schemeClr val="accent1"/>
                </a:solidFill>
              </a:defRPr>
            </a:lvl4pPr>
            <a:lvl5pPr lvl="4" rtl="0">
              <a:lnSpc>
                <a:spcPct val="100000"/>
              </a:lnSpc>
              <a:spcBef>
                <a:spcPts val="0"/>
              </a:spcBef>
              <a:spcAft>
                <a:spcPts val="0"/>
              </a:spcAft>
              <a:buNone/>
              <a:defRPr sz="2000">
                <a:solidFill>
                  <a:schemeClr val="accent1"/>
                </a:solidFill>
              </a:defRPr>
            </a:lvl5pPr>
            <a:lvl6pPr lvl="5" rtl="0">
              <a:lnSpc>
                <a:spcPct val="100000"/>
              </a:lnSpc>
              <a:spcBef>
                <a:spcPts val="0"/>
              </a:spcBef>
              <a:spcAft>
                <a:spcPts val="0"/>
              </a:spcAft>
              <a:buNone/>
              <a:defRPr sz="2000">
                <a:solidFill>
                  <a:schemeClr val="accent1"/>
                </a:solidFill>
              </a:defRPr>
            </a:lvl6pPr>
            <a:lvl7pPr lvl="6" rtl="0">
              <a:lnSpc>
                <a:spcPct val="100000"/>
              </a:lnSpc>
              <a:spcBef>
                <a:spcPts val="0"/>
              </a:spcBef>
              <a:spcAft>
                <a:spcPts val="0"/>
              </a:spcAft>
              <a:buNone/>
              <a:defRPr sz="2000">
                <a:solidFill>
                  <a:schemeClr val="accent1"/>
                </a:solidFill>
              </a:defRPr>
            </a:lvl7pPr>
            <a:lvl8pPr lvl="7" rtl="0">
              <a:lnSpc>
                <a:spcPct val="100000"/>
              </a:lnSpc>
              <a:spcBef>
                <a:spcPts val="0"/>
              </a:spcBef>
              <a:spcAft>
                <a:spcPts val="0"/>
              </a:spcAft>
              <a:buNone/>
              <a:defRPr sz="2000">
                <a:solidFill>
                  <a:schemeClr val="accent1"/>
                </a:solidFill>
              </a:defRPr>
            </a:lvl8pPr>
            <a:lvl9pPr lvl="8" rtl="0">
              <a:lnSpc>
                <a:spcPct val="100000"/>
              </a:lnSpc>
              <a:spcBef>
                <a:spcPts val="0"/>
              </a:spcBef>
              <a:spcAft>
                <a:spcPts val="0"/>
              </a:spcAft>
              <a:buNone/>
              <a:defRPr sz="2000">
                <a:solidFill>
                  <a:schemeClr val="accent1"/>
                </a:solidFill>
              </a:defRPr>
            </a:lvl9pPr>
          </a:lstStyle>
          <a:p/>
        </p:txBody>
      </p:sp>
      <p:sp>
        <p:nvSpPr>
          <p:cNvPr id="437" name="Google Shape;437;p44"/>
          <p:cNvSpPr txBox="1"/>
          <p:nvPr>
            <p:ph idx="6" type="subTitle"/>
          </p:nvPr>
        </p:nvSpPr>
        <p:spPr>
          <a:xfrm>
            <a:off x="6036038" y="3507600"/>
            <a:ext cx="2557800" cy="538800"/>
          </a:xfrm>
          <a:prstGeom prst="rect">
            <a:avLst/>
          </a:prstGeom>
        </p:spPr>
        <p:txBody>
          <a:bodyPr anchorCtr="0" anchor="t" bIns="0" lIns="0" spcFirstLastPara="1" rIns="0" wrap="square" tIns="0">
            <a:noAutofit/>
          </a:bodyPr>
          <a:lstStyle>
            <a:lvl1pPr lvl="0" rtl="0">
              <a:lnSpc>
                <a:spcPct val="140000"/>
              </a:lnSpc>
              <a:spcBef>
                <a:spcPts val="0"/>
              </a:spcBef>
              <a:spcAft>
                <a:spcPts val="0"/>
              </a:spcAft>
              <a:buNone/>
              <a:defRPr sz="900"/>
            </a:lvl1pPr>
            <a:lvl2pPr lvl="1" rtl="0">
              <a:lnSpc>
                <a:spcPct val="140000"/>
              </a:lnSpc>
              <a:spcBef>
                <a:spcPts val="0"/>
              </a:spcBef>
              <a:spcAft>
                <a:spcPts val="0"/>
              </a:spcAft>
              <a:buNone/>
              <a:defRPr sz="900"/>
            </a:lvl2pPr>
            <a:lvl3pPr lvl="2" rtl="0">
              <a:lnSpc>
                <a:spcPct val="140000"/>
              </a:lnSpc>
              <a:spcBef>
                <a:spcPts val="0"/>
              </a:spcBef>
              <a:spcAft>
                <a:spcPts val="0"/>
              </a:spcAft>
              <a:buNone/>
              <a:defRPr sz="900"/>
            </a:lvl3pPr>
            <a:lvl4pPr lvl="3" rtl="0">
              <a:lnSpc>
                <a:spcPct val="140000"/>
              </a:lnSpc>
              <a:spcBef>
                <a:spcPts val="0"/>
              </a:spcBef>
              <a:spcAft>
                <a:spcPts val="0"/>
              </a:spcAft>
              <a:buNone/>
              <a:defRPr sz="900"/>
            </a:lvl4pPr>
            <a:lvl5pPr lvl="4" rtl="0">
              <a:lnSpc>
                <a:spcPct val="140000"/>
              </a:lnSpc>
              <a:spcBef>
                <a:spcPts val="0"/>
              </a:spcBef>
              <a:spcAft>
                <a:spcPts val="0"/>
              </a:spcAft>
              <a:buNone/>
              <a:defRPr sz="900"/>
            </a:lvl5pPr>
            <a:lvl6pPr lvl="5" rtl="0">
              <a:lnSpc>
                <a:spcPct val="140000"/>
              </a:lnSpc>
              <a:spcBef>
                <a:spcPts val="0"/>
              </a:spcBef>
              <a:spcAft>
                <a:spcPts val="0"/>
              </a:spcAft>
              <a:buNone/>
              <a:defRPr sz="900"/>
            </a:lvl6pPr>
            <a:lvl7pPr lvl="6" rtl="0">
              <a:lnSpc>
                <a:spcPct val="140000"/>
              </a:lnSpc>
              <a:spcBef>
                <a:spcPts val="0"/>
              </a:spcBef>
              <a:spcAft>
                <a:spcPts val="0"/>
              </a:spcAft>
              <a:buNone/>
              <a:defRPr sz="900"/>
            </a:lvl7pPr>
            <a:lvl8pPr lvl="7" rtl="0">
              <a:lnSpc>
                <a:spcPct val="140000"/>
              </a:lnSpc>
              <a:spcBef>
                <a:spcPts val="0"/>
              </a:spcBef>
              <a:spcAft>
                <a:spcPts val="0"/>
              </a:spcAft>
              <a:buNone/>
              <a:defRPr sz="900"/>
            </a:lvl8pPr>
            <a:lvl9pPr lvl="8" rtl="0">
              <a:lnSpc>
                <a:spcPct val="140000"/>
              </a:lnSpc>
              <a:spcBef>
                <a:spcPts val="0"/>
              </a:spcBef>
              <a:spcAft>
                <a:spcPts val="0"/>
              </a:spcAft>
              <a:buNone/>
              <a:defRPr sz="900"/>
            </a:lvl9pPr>
          </a:lstStyle>
          <a:p/>
        </p:txBody>
      </p:sp>
      <p:sp>
        <p:nvSpPr>
          <p:cNvPr id="438" name="Google Shape;438;p44"/>
          <p:cNvSpPr txBox="1"/>
          <p:nvPr>
            <p:ph idx="7" type="subTitle"/>
          </p:nvPr>
        </p:nvSpPr>
        <p:spPr>
          <a:xfrm>
            <a:off x="6036038" y="3239100"/>
            <a:ext cx="2557800" cy="2499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None/>
              <a:defRPr sz="2000">
                <a:solidFill>
                  <a:schemeClr val="accent2"/>
                </a:solidFill>
                <a:latin typeface="Red Hat Display"/>
                <a:ea typeface="Red Hat Display"/>
                <a:cs typeface="Red Hat Display"/>
                <a:sym typeface="Red Hat Display"/>
              </a:defRPr>
            </a:lvl1pPr>
            <a:lvl2pPr lvl="1" rtl="0">
              <a:lnSpc>
                <a:spcPct val="100000"/>
              </a:lnSpc>
              <a:spcBef>
                <a:spcPts val="0"/>
              </a:spcBef>
              <a:spcAft>
                <a:spcPts val="0"/>
              </a:spcAft>
              <a:buNone/>
              <a:defRPr sz="2000">
                <a:solidFill>
                  <a:schemeClr val="accent2"/>
                </a:solidFill>
              </a:defRPr>
            </a:lvl2pPr>
            <a:lvl3pPr lvl="2" rtl="0">
              <a:lnSpc>
                <a:spcPct val="100000"/>
              </a:lnSpc>
              <a:spcBef>
                <a:spcPts val="0"/>
              </a:spcBef>
              <a:spcAft>
                <a:spcPts val="0"/>
              </a:spcAft>
              <a:buNone/>
              <a:defRPr sz="2000">
                <a:solidFill>
                  <a:schemeClr val="accent2"/>
                </a:solidFill>
              </a:defRPr>
            </a:lvl3pPr>
            <a:lvl4pPr lvl="3" rtl="0">
              <a:lnSpc>
                <a:spcPct val="100000"/>
              </a:lnSpc>
              <a:spcBef>
                <a:spcPts val="0"/>
              </a:spcBef>
              <a:spcAft>
                <a:spcPts val="0"/>
              </a:spcAft>
              <a:buNone/>
              <a:defRPr sz="2000">
                <a:solidFill>
                  <a:schemeClr val="accent2"/>
                </a:solidFill>
              </a:defRPr>
            </a:lvl4pPr>
            <a:lvl5pPr lvl="4" rtl="0">
              <a:lnSpc>
                <a:spcPct val="100000"/>
              </a:lnSpc>
              <a:spcBef>
                <a:spcPts val="0"/>
              </a:spcBef>
              <a:spcAft>
                <a:spcPts val="0"/>
              </a:spcAft>
              <a:buNone/>
              <a:defRPr sz="2000">
                <a:solidFill>
                  <a:schemeClr val="accent2"/>
                </a:solidFill>
              </a:defRPr>
            </a:lvl5pPr>
            <a:lvl6pPr lvl="5" rtl="0">
              <a:lnSpc>
                <a:spcPct val="100000"/>
              </a:lnSpc>
              <a:spcBef>
                <a:spcPts val="0"/>
              </a:spcBef>
              <a:spcAft>
                <a:spcPts val="0"/>
              </a:spcAft>
              <a:buNone/>
              <a:defRPr sz="2000">
                <a:solidFill>
                  <a:schemeClr val="accent2"/>
                </a:solidFill>
              </a:defRPr>
            </a:lvl6pPr>
            <a:lvl7pPr lvl="6" rtl="0">
              <a:lnSpc>
                <a:spcPct val="100000"/>
              </a:lnSpc>
              <a:spcBef>
                <a:spcPts val="0"/>
              </a:spcBef>
              <a:spcAft>
                <a:spcPts val="0"/>
              </a:spcAft>
              <a:buNone/>
              <a:defRPr sz="2000">
                <a:solidFill>
                  <a:schemeClr val="accent2"/>
                </a:solidFill>
              </a:defRPr>
            </a:lvl7pPr>
            <a:lvl8pPr lvl="7" rtl="0">
              <a:lnSpc>
                <a:spcPct val="100000"/>
              </a:lnSpc>
              <a:spcBef>
                <a:spcPts val="0"/>
              </a:spcBef>
              <a:spcAft>
                <a:spcPts val="0"/>
              </a:spcAft>
              <a:buNone/>
              <a:defRPr sz="2000">
                <a:solidFill>
                  <a:schemeClr val="accent2"/>
                </a:solidFill>
              </a:defRPr>
            </a:lvl8pPr>
            <a:lvl9pPr lvl="8" rtl="0">
              <a:lnSpc>
                <a:spcPct val="100000"/>
              </a:lnSpc>
              <a:spcBef>
                <a:spcPts val="0"/>
              </a:spcBef>
              <a:spcAft>
                <a:spcPts val="0"/>
              </a:spcAft>
              <a:buNone/>
              <a:defRPr sz="2000">
                <a:solidFill>
                  <a:schemeClr val="accent2"/>
                </a:solidFill>
              </a:defRPr>
            </a:lvl9pPr>
          </a:lstStyle>
          <a:p/>
        </p:txBody>
      </p:sp>
      <p:sp>
        <p:nvSpPr>
          <p:cNvPr id="439" name="Google Shape;439;p44"/>
          <p:cNvSpPr/>
          <p:nvPr/>
        </p:nvSpPr>
        <p:spPr>
          <a:xfrm>
            <a:off x="667144" y="190545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0" name="Google Shape;440;p44"/>
          <p:cNvSpPr/>
          <p:nvPr/>
        </p:nvSpPr>
        <p:spPr>
          <a:xfrm>
            <a:off x="667144" y="198688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1" name="Google Shape;441;p44"/>
          <p:cNvSpPr/>
          <p:nvPr/>
        </p:nvSpPr>
        <p:spPr>
          <a:xfrm>
            <a:off x="667144" y="206831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2" name="Google Shape;442;p44"/>
          <p:cNvSpPr/>
          <p:nvPr/>
        </p:nvSpPr>
        <p:spPr>
          <a:xfrm>
            <a:off x="667144" y="2149744"/>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3" name="Google Shape;443;p44"/>
          <p:cNvSpPr/>
          <p:nvPr/>
        </p:nvSpPr>
        <p:spPr>
          <a:xfrm>
            <a:off x="667144" y="223117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4" name="Google Shape;444;p44"/>
          <p:cNvSpPr/>
          <p:nvPr/>
        </p:nvSpPr>
        <p:spPr>
          <a:xfrm>
            <a:off x="667144" y="231260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5" name="Google Shape;445;p44"/>
          <p:cNvSpPr/>
          <p:nvPr/>
        </p:nvSpPr>
        <p:spPr>
          <a:xfrm>
            <a:off x="667144" y="239403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6" name="Google Shape;446;p44"/>
          <p:cNvSpPr/>
          <p:nvPr/>
        </p:nvSpPr>
        <p:spPr>
          <a:xfrm>
            <a:off x="667144" y="2475469"/>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7" name="Google Shape;447;p44"/>
          <p:cNvSpPr/>
          <p:nvPr/>
        </p:nvSpPr>
        <p:spPr>
          <a:xfrm>
            <a:off x="667144" y="255690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8" name="Google Shape;448;p44"/>
          <p:cNvSpPr/>
          <p:nvPr/>
        </p:nvSpPr>
        <p:spPr>
          <a:xfrm>
            <a:off x="667144" y="263833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9" name="Google Shape;449;p44"/>
          <p:cNvSpPr/>
          <p:nvPr/>
        </p:nvSpPr>
        <p:spPr>
          <a:xfrm>
            <a:off x="1189500" y="190545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0" name="Google Shape;450;p44"/>
          <p:cNvSpPr/>
          <p:nvPr/>
        </p:nvSpPr>
        <p:spPr>
          <a:xfrm>
            <a:off x="1189500" y="198688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1" name="Google Shape;451;p44"/>
          <p:cNvSpPr/>
          <p:nvPr/>
        </p:nvSpPr>
        <p:spPr>
          <a:xfrm>
            <a:off x="1189500" y="206831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2" name="Google Shape;452;p44"/>
          <p:cNvSpPr/>
          <p:nvPr/>
        </p:nvSpPr>
        <p:spPr>
          <a:xfrm>
            <a:off x="1189500" y="2149744"/>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3" name="Google Shape;453;p44"/>
          <p:cNvSpPr/>
          <p:nvPr/>
        </p:nvSpPr>
        <p:spPr>
          <a:xfrm>
            <a:off x="1189500" y="223117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4" name="Google Shape;454;p44"/>
          <p:cNvSpPr/>
          <p:nvPr/>
        </p:nvSpPr>
        <p:spPr>
          <a:xfrm>
            <a:off x="1189500" y="231260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5" name="Google Shape;455;p44"/>
          <p:cNvSpPr/>
          <p:nvPr/>
        </p:nvSpPr>
        <p:spPr>
          <a:xfrm>
            <a:off x="1189500" y="239403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6" name="Google Shape;456;p44"/>
          <p:cNvSpPr/>
          <p:nvPr/>
        </p:nvSpPr>
        <p:spPr>
          <a:xfrm>
            <a:off x="1189500" y="2475469"/>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7" name="Google Shape;457;p44"/>
          <p:cNvSpPr/>
          <p:nvPr/>
        </p:nvSpPr>
        <p:spPr>
          <a:xfrm>
            <a:off x="1189500" y="255690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8" name="Google Shape;458;p44"/>
          <p:cNvSpPr/>
          <p:nvPr/>
        </p:nvSpPr>
        <p:spPr>
          <a:xfrm>
            <a:off x="1189500" y="263833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459" name="Google Shape;459;p44"/>
          <p:cNvSpPr/>
          <p:nvPr/>
        </p:nvSpPr>
        <p:spPr>
          <a:xfrm>
            <a:off x="1711856" y="190545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0" name="Google Shape;460;p44"/>
          <p:cNvSpPr/>
          <p:nvPr/>
        </p:nvSpPr>
        <p:spPr>
          <a:xfrm>
            <a:off x="1711856" y="198688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1" name="Google Shape;461;p44"/>
          <p:cNvSpPr/>
          <p:nvPr/>
        </p:nvSpPr>
        <p:spPr>
          <a:xfrm>
            <a:off x="1711856" y="206831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2" name="Google Shape;462;p44"/>
          <p:cNvSpPr/>
          <p:nvPr/>
        </p:nvSpPr>
        <p:spPr>
          <a:xfrm>
            <a:off x="1711856" y="2149744"/>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3" name="Google Shape;463;p44"/>
          <p:cNvSpPr/>
          <p:nvPr/>
        </p:nvSpPr>
        <p:spPr>
          <a:xfrm>
            <a:off x="1711856" y="223117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4" name="Google Shape;464;p44"/>
          <p:cNvSpPr/>
          <p:nvPr/>
        </p:nvSpPr>
        <p:spPr>
          <a:xfrm>
            <a:off x="1711856" y="231260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5" name="Google Shape;465;p44"/>
          <p:cNvSpPr/>
          <p:nvPr/>
        </p:nvSpPr>
        <p:spPr>
          <a:xfrm>
            <a:off x="1711856" y="239403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6" name="Google Shape;466;p44"/>
          <p:cNvSpPr/>
          <p:nvPr/>
        </p:nvSpPr>
        <p:spPr>
          <a:xfrm>
            <a:off x="1711856" y="2475469"/>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7" name="Google Shape;467;p44"/>
          <p:cNvSpPr/>
          <p:nvPr/>
        </p:nvSpPr>
        <p:spPr>
          <a:xfrm>
            <a:off x="1711856" y="255690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8" name="Google Shape;468;p44"/>
          <p:cNvSpPr/>
          <p:nvPr/>
        </p:nvSpPr>
        <p:spPr>
          <a:xfrm>
            <a:off x="1711856" y="263833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469" name="Google Shape;469;p44"/>
          <p:cNvSpPr/>
          <p:nvPr/>
        </p:nvSpPr>
        <p:spPr>
          <a:xfrm>
            <a:off x="2234213" y="190545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0" name="Google Shape;470;p44"/>
          <p:cNvSpPr/>
          <p:nvPr/>
        </p:nvSpPr>
        <p:spPr>
          <a:xfrm>
            <a:off x="2234213" y="198688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1" name="Google Shape;471;p44"/>
          <p:cNvSpPr/>
          <p:nvPr/>
        </p:nvSpPr>
        <p:spPr>
          <a:xfrm>
            <a:off x="2234213" y="206831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2" name="Google Shape;472;p44"/>
          <p:cNvSpPr/>
          <p:nvPr/>
        </p:nvSpPr>
        <p:spPr>
          <a:xfrm>
            <a:off x="2234213" y="2149744"/>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3" name="Google Shape;473;p44"/>
          <p:cNvSpPr/>
          <p:nvPr/>
        </p:nvSpPr>
        <p:spPr>
          <a:xfrm>
            <a:off x="2234213" y="223117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4" name="Google Shape;474;p44"/>
          <p:cNvSpPr/>
          <p:nvPr/>
        </p:nvSpPr>
        <p:spPr>
          <a:xfrm>
            <a:off x="2234213" y="231260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5" name="Google Shape;475;p44"/>
          <p:cNvSpPr/>
          <p:nvPr/>
        </p:nvSpPr>
        <p:spPr>
          <a:xfrm>
            <a:off x="2234213" y="239403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6" name="Google Shape;476;p44"/>
          <p:cNvSpPr/>
          <p:nvPr/>
        </p:nvSpPr>
        <p:spPr>
          <a:xfrm>
            <a:off x="2234213" y="2475469"/>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7" name="Google Shape;477;p44"/>
          <p:cNvSpPr/>
          <p:nvPr/>
        </p:nvSpPr>
        <p:spPr>
          <a:xfrm>
            <a:off x="2234213" y="255690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8" name="Google Shape;478;p44"/>
          <p:cNvSpPr/>
          <p:nvPr/>
        </p:nvSpPr>
        <p:spPr>
          <a:xfrm>
            <a:off x="2234213" y="263833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479" name="Google Shape;479;p44"/>
          <p:cNvSpPr/>
          <p:nvPr/>
        </p:nvSpPr>
        <p:spPr>
          <a:xfrm>
            <a:off x="2756569" y="190545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0" name="Google Shape;480;p44"/>
          <p:cNvSpPr/>
          <p:nvPr/>
        </p:nvSpPr>
        <p:spPr>
          <a:xfrm>
            <a:off x="2756569" y="198688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1" name="Google Shape;481;p44"/>
          <p:cNvSpPr/>
          <p:nvPr/>
        </p:nvSpPr>
        <p:spPr>
          <a:xfrm>
            <a:off x="2756569" y="206831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2" name="Google Shape;482;p44"/>
          <p:cNvSpPr/>
          <p:nvPr/>
        </p:nvSpPr>
        <p:spPr>
          <a:xfrm>
            <a:off x="2756569" y="2149744"/>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3" name="Google Shape;483;p44"/>
          <p:cNvSpPr/>
          <p:nvPr/>
        </p:nvSpPr>
        <p:spPr>
          <a:xfrm>
            <a:off x="2756569" y="223117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4" name="Google Shape;484;p44"/>
          <p:cNvSpPr/>
          <p:nvPr/>
        </p:nvSpPr>
        <p:spPr>
          <a:xfrm>
            <a:off x="2756569" y="231260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5" name="Google Shape;485;p44"/>
          <p:cNvSpPr/>
          <p:nvPr/>
        </p:nvSpPr>
        <p:spPr>
          <a:xfrm>
            <a:off x="2756569" y="239403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6" name="Google Shape;486;p44"/>
          <p:cNvSpPr/>
          <p:nvPr/>
        </p:nvSpPr>
        <p:spPr>
          <a:xfrm>
            <a:off x="2756569" y="2475469"/>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7" name="Google Shape;487;p44"/>
          <p:cNvSpPr/>
          <p:nvPr/>
        </p:nvSpPr>
        <p:spPr>
          <a:xfrm>
            <a:off x="2756569" y="255690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8" name="Google Shape;488;p44"/>
          <p:cNvSpPr/>
          <p:nvPr/>
        </p:nvSpPr>
        <p:spPr>
          <a:xfrm>
            <a:off x="2756569" y="263833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489" name="Google Shape;489;p44"/>
          <p:cNvSpPr/>
          <p:nvPr/>
        </p:nvSpPr>
        <p:spPr>
          <a:xfrm>
            <a:off x="3278925" y="190545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0" name="Google Shape;490;p44"/>
          <p:cNvSpPr/>
          <p:nvPr/>
        </p:nvSpPr>
        <p:spPr>
          <a:xfrm>
            <a:off x="3278925" y="198688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1" name="Google Shape;491;p44"/>
          <p:cNvSpPr/>
          <p:nvPr/>
        </p:nvSpPr>
        <p:spPr>
          <a:xfrm>
            <a:off x="3278925" y="206831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2" name="Google Shape;492;p44"/>
          <p:cNvSpPr/>
          <p:nvPr/>
        </p:nvSpPr>
        <p:spPr>
          <a:xfrm>
            <a:off x="3278925" y="2149744"/>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3" name="Google Shape;493;p44"/>
          <p:cNvSpPr/>
          <p:nvPr/>
        </p:nvSpPr>
        <p:spPr>
          <a:xfrm>
            <a:off x="3278925" y="223117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4" name="Google Shape;494;p44"/>
          <p:cNvSpPr/>
          <p:nvPr/>
        </p:nvSpPr>
        <p:spPr>
          <a:xfrm>
            <a:off x="3278925" y="231260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5" name="Google Shape;495;p44"/>
          <p:cNvSpPr/>
          <p:nvPr/>
        </p:nvSpPr>
        <p:spPr>
          <a:xfrm>
            <a:off x="3278925" y="239403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6" name="Google Shape;496;p44"/>
          <p:cNvSpPr/>
          <p:nvPr/>
        </p:nvSpPr>
        <p:spPr>
          <a:xfrm>
            <a:off x="3278925" y="2475469"/>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7" name="Google Shape;497;p44"/>
          <p:cNvSpPr/>
          <p:nvPr/>
        </p:nvSpPr>
        <p:spPr>
          <a:xfrm>
            <a:off x="3278925" y="255690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8" name="Google Shape;498;p44"/>
          <p:cNvSpPr/>
          <p:nvPr/>
        </p:nvSpPr>
        <p:spPr>
          <a:xfrm>
            <a:off x="3278925" y="263833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499" name="Google Shape;499;p44"/>
          <p:cNvSpPr/>
          <p:nvPr/>
        </p:nvSpPr>
        <p:spPr>
          <a:xfrm>
            <a:off x="3801281" y="190545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0" name="Google Shape;500;p44"/>
          <p:cNvSpPr/>
          <p:nvPr/>
        </p:nvSpPr>
        <p:spPr>
          <a:xfrm>
            <a:off x="3801281" y="198688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1" name="Google Shape;501;p44"/>
          <p:cNvSpPr/>
          <p:nvPr/>
        </p:nvSpPr>
        <p:spPr>
          <a:xfrm>
            <a:off x="3801281" y="206831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2" name="Google Shape;502;p44"/>
          <p:cNvSpPr/>
          <p:nvPr/>
        </p:nvSpPr>
        <p:spPr>
          <a:xfrm>
            <a:off x="3801281" y="2149744"/>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3" name="Google Shape;503;p44"/>
          <p:cNvSpPr/>
          <p:nvPr/>
        </p:nvSpPr>
        <p:spPr>
          <a:xfrm>
            <a:off x="3801281" y="223117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4" name="Google Shape;504;p44"/>
          <p:cNvSpPr/>
          <p:nvPr/>
        </p:nvSpPr>
        <p:spPr>
          <a:xfrm>
            <a:off x="3801281" y="231260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5" name="Google Shape;505;p44"/>
          <p:cNvSpPr/>
          <p:nvPr/>
        </p:nvSpPr>
        <p:spPr>
          <a:xfrm>
            <a:off x="3801281" y="239403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6" name="Google Shape;506;p44"/>
          <p:cNvSpPr/>
          <p:nvPr/>
        </p:nvSpPr>
        <p:spPr>
          <a:xfrm>
            <a:off x="3801281" y="2475469"/>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7" name="Google Shape;507;p44"/>
          <p:cNvSpPr/>
          <p:nvPr/>
        </p:nvSpPr>
        <p:spPr>
          <a:xfrm>
            <a:off x="3801281" y="255690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8" name="Google Shape;508;p44"/>
          <p:cNvSpPr/>
          <p:nvPr/>
        </p:nvSpPr>
        <p:spPr>
          <a:xfrm>
            <a:off x="3801281" y="263833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509" name="Google Shape;509;p44"/>
          <p:cNvSpPr/>
          <p:nvPr/>
        </p:nvSpPr>
        <p:spPr>
          <a:xfrm>
            <a:off x="4323638" y="190545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0" name="Google Shape;510;p44"/>
          <p:cNvSpPr/>
          <p:nvPr/>
        </p:nvSpPr>
        <p:spPr>
          <a:xfrm>
            <a:off x="4323638" y="198688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1" name="Google Shape;511;p44"/>
          <p:cNvSpPr/>
          <p:nvPr/>
        </p:nvSpPr>
        <p:spPr>
          <a:xfrm>
            <a:off x="4323638" y="206831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2" name="Google Shape;512;p44"/>
          <p:cNvSpPr/>
          <p:nvPr/>
        </p:nvSpPr>
        <p:spPr>
          <a:xfrm>
            <a:off x="4323638" y="2149744"/>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3" name="Google Shape;513;p44"/>
          <p:cNvSpPr/>
          <p:nvPr/>
        </p:nvSpPr>
        <p:spPr>
          <a:xfrm>
            <a:off x="4323638" y="223117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4" name="Google Shape;514;p44"/>
          <p:cNvSpPr/>
          <p:nvPr/>
        </p:nvSpPr>
        <p:spPr>
          <a:xfrm>
            <a:off x="4323638" y="231260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5" name="Google Shape;515;p44"/>
          <p:cNvSpPr/>
          <p:nvPr/>
        </p:nvSpPr>
        <p:spPr>
          <a:xfrm>
            <a:off x="4323638" y="239403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6" name="Google Shape;516;p44"/>
          <p:cNvSpPr/>
          <p:nvPr/>
        </p:nvSpPr>
        <p:spPr>
          <a:xfrm>
            <a:off x="4323638" y="2475469"/>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7" name="Google Shape;517;p44"/>
          <p:cNvSpPr/>
          <p:nvPr/>
        </p:nvSpPr>
        <p:spPr>
          <a:xfrm>
            <a:off x="4323638" y="255690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8" name="Google Shape;518;p44"/>
          <p:cNvSpPr/>
          <p:nvPr/>
        </p:nvSpPr>
        <p:spPr>
          <a:xfrm>
            <a:off x="4323638" y="263833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519" name="Google Shape;519;p44"/>
          <p:cNvSpPr/>
          <p:nvPr/>
        </p:nvSpPr>
        <p:spPr>
          <a:xfrm>
            <a:off x="4845994" y="190545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0" name="Google Shape;520;p44"/>
          <p:cNvSpPr/>
          <p:nvPr/>
        </p:nvSpPr>
        <p:spPr>
          <a:xfrm>
            <a:off x="4845994" y="198688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1" name="Google Shape;521;p44"/>
          <p:cNvSpPr/>
          <p:nvPr/>
        </p:nvSpPr>
        <p:spPr>
          <a:xfrm>
            <a:off x="4845994" y="206831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2" name="Google Shape;522;p44"/>
          <p:cNvSpPr/>
          <p:nvPr/>
        </p:nvSpPr>
        <p:spPr>
          <a:xfrm>
            <a:off x="4845994" y="2149744"/>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3" name="Google Shape;523;p44"/>
          <p:cNvSpPr/>
          <p:nvPr/>
        </p:nvSpPr>
        <p:spPr>
          <a:xfrm>
            <a:off x="4845994" y="223117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4" name="Google Shape;524;p44"/>
          <p:cNvSpPr/>
          <p:nvPr/>
        </p:nvSpPr>
        <p:spPr>
          <a:xfrm>
            <a:off x="4845994" y="231260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5" name="Google Shape;525;p44"/>
          <p:cNvSpPr/>
          <p:nvPr/>
        </p:nvSpPr>
        <p:spPr>
          <a:xfrm>
            <a:off x="4845994" y="239403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6" name="Google Shape;526;p44"/>
          <p:cNvSpPr/>
          <p:nvPr/>
        </p:nvSpPr>
        <p:spPr>
          <a:xfrm>
            <a:off x="4845994" y="2475469"/>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7" name="Google Shape;527;p44"/>
          <p:cNvSpPr/>
          <p:nvPr/>
        </p:nvSpPr>
        <p:spPr>
          <a:xfrm>
            <a:off x="4845994" y="255690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8" name="Google Shape;528;p44"/>
          <p:cNvSpPr/>
          <p:nvPr/>
        </p:nvSpPr>
        <p:spPr>
          <a:xfrm>
            <a:off x="4845994" y="263833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529" name="Google Shape;529;p44"/>
          <p:cNvSpPr/>
          <p:nvPr/>
        </p:nvSpPr>
        <p:spPr>
          <a:xfrm>
            <a:off x="5368350" y="190545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0" name="Google Shape;530;p44"/>
          <p:cNvSpPr/>
          <p:nvPr/>
        </p:nvSpPr>
        <p:spPr>
          <a:xfrm>
            <a:off x="5368350" y="198688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1" name="Google Shape;531;p44"/>
          <p:cNvSpPr/>
          <p:nvPr/>
        </p:nvSpPr>
        <p:spPr>
          <a:xfrm>
            <a:off x="5368350" y="206831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2" name="Google Shape;532;p44"/>
          <p:cNvSpPr/>
          <p:nvPr/>
        </p:nvSpPr>
        <p:spPr>
          <a:xfrm>
            <a:off x="5368350" y="2149744"/>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3" name="Google Shape;533;p44"/>
          <p:cNvSpPr/>
          <p:nvPr/>
        </p:nvSpPr>
        <p:spPr>
          <a:xfrm>
            <a:off x="5368350" y="223117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4" name="Google Shape;534;p44"/>
          <p:cNvSpPr/>
          <p:nvPr/>
        </p:nvSpPr>
        <p:spPr>
          <a:xfrm>
            <a:off x="5368350" y="231260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5" name="Google Shape;535;p44"/>
          <p:cNvSpPr/>
          <p:nvPr/>
        </p:nvSpPr>
        <p:spPr>
          <a:xfrm>
            <a:off x="5368350" y="239403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6" name="Google Shape;536;p44"/>
          <p:cNvSpPr/>
          <p:nvPr/>
        </p:nvSpPr>
        <p:spPr>
          <a:xfrm>
            <a:off x="5368350" y="2475469"/>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7" name="Google Shape;537;p44"/>
          <p:cNvSpPr/>
          <p:nvPr/>
        </p:nvSpPr>
        <p:spPr>
          <a:xfrm>
            <a:off x="5368350" y="255690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8" name="Google Shape;538;p44"/>
          <p:cNvSpPr/>
          <p:nvPr/>
        </p:nvSpPr>
        <p:spPr>
          <a:xfrm>
            <a:off x="5368350" y="263833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539" name="Google Shape;539;p44"/>
          <p:cNvSpPr/>
          <p:nvPr/>
        </p:nvSpPr>
        <p:spPr>
          <a:xfrm>
            <a:off x="667144" y="323909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0" name="Google Shape;540;p44"/>
          <p:cNvSpPr/>
          <p:nvPr/>
        </p:nvSpPr>
        <p:spPr>
          <a:xfrm>
            <a:off x="667144" y="332052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1" name="Google Shape;541;p44"/>
          <p:cNvSpPr/>
          <p:nvPr/>
        </p:nvSpPr>
        <p:spPr>
          <a:xfrm>
            <a:off x="667144" y="340195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2" name="Google Shape;542;p44"/>
          <p:cNvSpPr/>
          <p:nvPr/>
        </p:nvSpPr>
        <p:spPr>
          <a:xfrm>
            <a:off x="667144" y="348338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3" name="Google Shape;543;p44"/>
          <p:cNvSpPr/>
          <p:nvPr/>
        </p:nvSpPr>
        <p:spPr>
          <a:xfrm>
            <a:off x="667144" y="3564817"/>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4" name="Google Shape;544;p44"/>
          <p:cNvSpPr/>
          <p:nvPr/>
        </p:nvSpPr>
        <p:spPr>
          <a:xfrm>
            <a:off x="667144" y="364624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5" name="Google Shape;545;p44"/>
          <p:cNvSpPr/>
          <p:nvPr/>
        </p:nvSpPr>
        <p:spPr>
          <a:xfrm>
            <a:off x="667144" y="372768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6" name="Google Shape;546;p44"/>
          <p:cNvSpPr/>
          <p:nvPr/>
        </p:nvSpPr>
        <p:spPr>
          <a:xfrm>
            <a:off x="667144" y="380911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7" name="Google Shape;547;p44"/>
          <p:cNvSpPr/>
          <p:nvPr/>
        </p:nvSpPr>
        <p:spPr>
          <a:xfrm>
            <a:off x="667144" y="389054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8" name="Google Shape;548;p44"/>
          <p:cNvSpPr/>
          <p:nvPr/>
        </p:nvSpPr>
        <p:spPr>
          <a:xfrm>
            <a:off x="667144" y="397197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549" name="Google Shape;549;p44"/>
          <p:cNvSpPr/>
          <p:nvPr/>
        </p:nvSpPr>
        <p:spPr>
          <a:xfrm>
            <a:off x="1189500" y="323909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50" name="Google Shape;550;p44"/>
          <p:cNvSpPr/>
          <p:nvPr/>
        </p:nvSpPr>
        <p:spPr>
          <a:xfrm>
            <a:off x="1189500" y="332052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51" name="Google Shape;551;p44"/>
          <p:cNvSpPr/>
          <p:nvPr/>
        </p:nvSpPr>
        <p:spPr>
          <a:xfrm>
            <a:off x="1189500" y="340195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52" name="Google Shape;552;p44"/>
          <p:cNvSpPr/>
          <p:nvPr/>
        </p:nvSpPr>
        <p:spPr>
          <a:xfrm>
            <a:off x="1189500" y="348338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53" name="Google Shape;553;p44"/>
          <p:cNvSpPr/>
          <p:nvPr/>
        </p:nvSpPr>
        <p:spPr>
          <a:xfrm>
            <a:off x="1189500" y="3564817"/>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54" name="Google Shape;554;p44"/>
          <p:cNvSpPr/>
          <p:nvPr/>
        </p:nvSpPr>
        <p:spPr>
          <a:xfrm>
            <a:off x="1189500" y="364624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55" name="Google Shape;555;p44"/>
          <p:cNvSpPr/>
          <p:nvPr/>
        </p:nvSpPr>
        <p:spPr>
          <a:xfrm>
            <a:off x="1189500" y="372768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56" name="Google Shape;556;p44"/>
          <p:cNvSpPr/>
          <p:nvPr/>
        </p:nvSpPr>
        <p:spPr>
          <a:xfrm>
            <a:off x="1189500" y="380911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57" name="Google Shape;557;p44"/>
          <p:cNvSpPr/>
          <p:nvPr/>
        </p:nvSpPr>
        <p:spPr>
          <a:xfrm>
            <a:off x="1189500" y="389054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58" name="Google Shape;558;p44"/>
          <p:cNvSpPr/>
          <p:nvPr/>
        </p:nvSpPr>
        <p:spPr>
          <a:xfrm>
            <a:off x="1189500" y="397197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559" name="Google Shape;559;p44"/>
          <p:cNvSpPr/>
          <p:nvPr/>
        </p:nvSpPr>
        <p:spPr>
          <a:xfrm>
            <a:off x="1711856" y="323909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0" name="Google Shape;560;p44"/>
          <p:cNvSpPr/>
          <p:nvPr/>
        </p:nvSpPr>
        <p:spPr>
          <a:xfrm>
            <a:off x="1711856" y="332052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1" name="Google Shape;561;p44"/>
          <p:cNvSpPr/>
          <p:nvPr/>
        </p:nvSpPr>
        <p:spPr>
          <a:xfrm>
            <a:off x="1711856" y="340195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2" name="Google Shape;562;p44"/>
          <p:cNvSpPr/>
          <p:nvPr/>
        </p:nvSpPr>
        <p:spPr>
          <a:xfrm>
            <a:off x="1711856" y="348338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3" name="Google Shape;563;p44"/>
          <p:cNvSpPr/>
          <p:nvPr/>
        </p:nvSpPr>
        <p:spPr>
          <a:xfrm>
            <a:off x="1711856" y="3564817"/>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4" name="Google Shape;564;p44"/>
          <p:cNvSpPr/>
          <p:nvPr/>
        </p:nvSpPr>
        <p:spPr>
          <a:xfrm>
            <a:off x="1711856" y="364624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5" name="Google Shape;565;p44"/>
          <p:cNvSpPr/>
          <p:nvPr/>
        </p:nvSpPr>
        <p:spPr>
          <a:xfrm>
            <a:off x="1711856" y="372768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6" name="Google Shape;566;p44"/>
          <p:cNvSpPr/>
          <p:nvPr/>
        </p:nvSpPr>
        <p:spPr>
          <a:xfrm>
            <a:off x="1711856" y="380911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7" name="Google Shape;567;p44"/>
          <p:cNvSpPr/>
          <p:nvPr/>
        </p:nvSpPr>
        <p:spPr>
          <a:xfrm>
            <a:off x="1711856" y="389054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8" name="Google Shape;568;p44"/>
          <p:cNvSpPr/>
          <p:nvPr/>
        </p:nvSpPr>
        <p:spPr>
          <a:xfrm>
            <a:off x="1711856" y="397197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569" name="Google Shape;569;p44"/>
          <p:cNvSpPr/>
          <p:nvPr/>
        </p:nvSpPr>
        <p:spPr>
          <a:xfrm>
            <a:off x="2234213" y="323909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0" name="Google Shape;570;p44"/>
          <p:cNvSpPr/>
          <p:nvPr/>
        </p:nvSpPr>
        <p:spPr>
          <a:xfrm>
            <a:off x="2234213" y="332052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1" name="Google Shape;571;p44"/>
          <p:cNvSpPr/>
          <p:nvPr/>
        </p:nvSpPr>
        <p:spPr>
          <a:xfrm>
            <a:off x="2234213" y="340195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2" name="Google Shape;572;p44"/>
          <p:cNvSpPr/>
          <p:nvPr/>
        </p:nvSpPr>
        <p:spPr>
          <a:xfrm>
            <a:off x="2234213" y="348338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3" name="Google Shape;573;p44"/>
          <p:cNvSpPr/>
          <p:nvPr/>
        </p:nvSpPr>
        <p:spPr>
          <a:xfrm>
            <a:off x="2234213" y="3564817"/>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4" name="Google Shape;574;p44"/>
          <p:cNvSpPr/>
          <p:nvPr/>
        </p:nvSpPr>
        <p:spPr>
          <a:xfrm>
            <a:off x="2234213" y="364624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5" name="Google Shape;575;p44"/>
          <p:cNvSpPr/>
          <p:nvPr/>
        </p:nvSpPr>
        <p:spPr>
          <a:xfrm>
            <a:off x="2234213" y="372768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6" name="Google Shape;576;p44"/>
          <p:cNvSpPr/>
          <p:nvPr/>
        </p:nvSpPr>
        <p:spPr>
          <a:xfrm>
            <a:off x="2234213" y="380911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7" name="Google Shape;577;p44"/>
          <p:cNvSpPr/>
          <p:nvPr/>
        </p:nvSpPr>
        <p:spPr>
          <a:xfrm>
            <a:off x="2234213" y="389054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8" name="Google Shape;578;p44"/>
          <p:cNvSpPr/>
          <p:nvPr/>
        </p:nvSpPr>
        <p:spPr>
          <a:xfrm>
            <a:off x="2234213" y="397197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579" name="Google Shape;579;p44"/>
          <p:cNvSpPr/>
          <p:nvPr/>
        </p:nvSpPr>
        <p:spPr>
          <a:xfrm>
            <a:off x="2756569" y="323909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0" name="Google Shape;580;p44"/>
          <p:cNvSpPr/>
          <p:nvPr/>
        </p:nvSpPr>
        <p:spPr>
          <a:xfrm>
            <a:off x="2756569" y="332052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1" name="Google Shape;581;p44"/>
          <p:cNvSpPr/>
          <p:nvPr/>
        </p:nvSpPr>
        <p:spPr>
          <a:xfrm>
            <a:off x="2756569" y="340195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2" name="Google Shape;582;p44"/>
          <p:cNvSpPr/>
          <p:nvPr/>
        </p:nvSpPr>
        <p:spPr>
          <a:xfrm>
            <a:off x="2756569" y="348338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3" name="Google Shape;583;p44"/>
          <p:cNvSpPr/>
          <p:nvPr/>
        </p:nvSpPr>
        <p:spPr>
          <a:xfrm>
            <a:off x="2756569" y="3564817"/>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4" name="Google Shape;584;p44"/>
          <p:cNvSpPr/>
          <p:nvPr/>
        </p:nvSpPr>
        <p:spPr>
          <a:xfrm>
            <a:off x="2756569" y="364624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5" name="Google Shape;585;p44"/>
          <p:cNvSpPr/>
          <p:nvPr/>
        </p:nvSpPr>
        <p:spPr>
          <a:xfrm>
            <a:off x="2756569" y="372768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6" name="Google Shape;586;p44"/>
          <p:cNvSpPr/>
          <p:nvPr/>
        </p:nvSpPr>
        <p:spPr>
          <a:xfrm>
            <a:off x="2756569" y="380911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7" name="Google Shape;587;p44"/>
          <p:cNvSpPr/>
          <p:nvPr/>
        </p:nvSpPr>
        <p:spPr>
          <a:xfrm>
            <a:off x="2756569" y="389054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8" name="Google Shape;588;p44"/>
          <p:cNvSpPr/>
          <p:nvPr/>
        </p:nvSpPr>
        <p:spPr>
          <a:xfrm>
            <a:off x="2756569" y="397197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589" name="Google Shape;589;p44"/>
          <p:cNvSpPr/>
          <p:nvPr/>
        </p:nvSpPr>
        <p:spPr>
          <a:xfrm>
            <a:off x="3278925" y="323909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90" name="Google Shape;590;p44"/>
          <p:cNvSpPr/>
          <p:nvPr/>
        </p:nvSpPr>
        <p:spPr>
          <a:xfrm>
            <a:off x="3278925" y="332052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91" name="Google Shape;591;p44"/>
          <p:cNvSpPr/>
          <p:nvPr/>
        </p:nvSpPr>
        <p:spPr>
          <a:xfrm>
            <a:off x="3278925" y="340195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92" name="Google Shape;592;p44"/>
          <p:cNvSpPr/>
          <p:nvPr/>
        </p:nvSpPr>
        <p:spPr>
          <a:xfrm>
            <a:off x="3278925" y="348338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93" name="Google Shape;593;p44"/>
          <p:cNvSpPr/>
          <p:nvPr/>
        </p:nvSpPr>
        <p:spPr>
          <a:xfrm>
            <a:off x="3278925" y="3564817"/>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94" name="Google Shape;594;p44"/>
          <p:cNvSpPr/>
          <p:nvPr/>
        </p:nvSpPr>
        <p:spPr>
          <a:xfrm>
            <a:off x="3278925" y="364624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95" name="Google Shape;595;p44"/>
          <p:cNvSpPr/>
          <p:nvPr/>
        </p:nvSpPr>
        <p:spPr>
          <a:xfrm>
            <a:off x="3278925" y="372768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96" name="Google Shape;596;p44"/>
          <p:cNvSpPr/>
          <p:nvPr/>
        </p:nvSpPr>
        <p:spPr>
          <a:xfrm>
            <a:off x="3278925" y="380911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97" name="Google Shape;597;p44"/>
          <p:cNvSpPr/>
          <p:nvPr/>
        </p:nvSpPr>
        <p:spPr>
          <a:xfrm>
            <a:off x="3278925" y="389054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98" name="Google Shape;598;p44"/>
          <p:cNvSpPr/>
          <p:nvPr/>
        </p:nvSpPr>
        <p:spPr>
          <a:xfrm>
            <a:off x="3278925" y="397197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599" name="Google Shape;599;p44"/>
          <p:cNvSpPr/>
          <p:nvPr/>
        </p:nvSpPr>
        <p:spPr>
          <a:xfrm>
            <a:off x="3801281" y="323909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0" name="Google Shape;600;p44"/>
          <p:cNvSpPr/>
          <p:nvPr/>
        </p:nvSpPr>
        <p:spPr>
          <a:xfrm>
            <a:off x="3801281" y="332052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1" name="Google Shape;601;p44"/>
          <p:cNvSpPr/>
          <p:nvPr/>
        </p:nvSpPr>
        <p:spPr>
          <a:xfrm>
            <a:off x="3801281" y="340195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2" name="Google Shape;602;p44"/>
          <p:cNvSpPr/>
          <p:nvPr/>
        </p:nvSpPr>
        <p:spPr>
          <a:xfrm>
            <a:off x="3801281" y="348338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3" name="Google Shape;603;p44"/>
          <p:cNvSpPr/>
          <p:nvPr/>
        </p:nvSpPr>
        <p:spPr>
          <a:xfrm>
            <a:off x="3801281" y="3564817"/>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4" name="Google Shape;604;p44"/>
          <p:cNvSpPr/>
          <p:nvPr/>
        </p:nvSpPr>
        <p:spPr>
          <a:xfrm>
            <a:off x="3801281" y="364624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5" name="Google Shape;605;p44"/>
          <p:cNvSpPr/>
          <p:nvPr/>
        </p:nvSpPr>
        <p:spPr>
          <a:xfrm>
            <a:off x="3801281" y="372768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6" name="Google Shape;606;p44"/>
          <p:cNvSpPr/>
          <p:nvPr/>
        </p:nvSpPr>
        <p:spPr>
          <a:xfrm>
            <a:off x="3801281" y="380911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7" name="Google Shape;607;p44"/>
          <p:cNvSpPr/>
          <p:nvPr/>
        </p:nvSpPr>
        <p:spPr>
          <a:xfrm>
            <a:off x="3801281" y="389054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8" name="Google Shape;608;p44"/>
          <p:cNvSpPr/>
          <p:nvPr/>
        </p:nvSpPr>
        <p:spPr>
          <a:xfrm>
            <a:off x="3801281" y="397197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609" name="Google Shape;609;p44"/>
          <p:cNvSpPr/>
          <p:nvPr/>
        </p:nvSpPr>
        <p:spPr>
          <a:xfrm>
            <a:off x="4323638" y="323909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0" name="Google Shape;610;p44"/>
          <p:cNvSpPr/>
          <p:nvPr/>
        </p:nvSpPr>
        <p:spPr>
          <a:xfrm>
            <a:off x="4323638" y="332052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1" name="Google Shape;611;p44"/>
          <p:cNvSpPr/>
          <p:nvPr/>
        </p:nvSpPr>
        <p:spPr>
          <a:xfrm>
            <a:off x="4323638" y="340195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2" name="Google Shape;612;p44"/>
          <p:cNvSpPr/>
          <p:nvPr/>
        </p:nvSpPr>
        <p:spPr>
          <a:xfrm>
            <a:off x="4323638" y="348338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3" name="Google Shape;613;p44"/>
          <p:cNvSpPr/>
          <p:nvPr/>
        </p:nvSpPr>
        <p:spPr>
          <a:xfrm>
            <a:off x="4323638" y="3564817"/>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4" name="Google Shape;614;p44"/>
          <p:cNvSpPr/>
          <p:nvPr/>
        </p:nvSpPr>
        <p:spPr>
          <a:xfrm>
            <a:off x="4323638" y="364624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5" name="Google Shape;615;p44"/>
          <p:cNvSpPr/>
          <p:nvPr/>
        </p:nvSpPr>
        <p:spPr>
          <a:xfrm>
            <a:off x="4323638" y="372768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6" name="Google Shape;616;p44"/>
          <p:cNvSpPr/>
          <p:nvPr/>
        </p:nvSpPr>
        <p:spPr>
          <a:xfrm>
            <a:off x="4323638" y="380911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7" name="Google Shape;617;p44"/>
          <p:cNvSpPr/>
          <p:nvPr/>
        </p:nvSpPr>
        <p:spPr>
          <a:xfrm>
            <a:off x="4323638" y="389054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8" name="Google Shape;618;p44"/>
          <p:cNvSpPr/>
          <p:nvPr/>
        </p:nvSpPr>
        <p:spPr>
          <a:xfrm>
            <a:off x="4323638" y="397197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619" name="Google Shape;619;p44"/>
          <p:cNvSpPr/>
          <p:nvPr/>
        </p:nvSpPr>
        <p:spPr>
          <a:xfrm>
            <a:off x="4845994" y="323909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0" name="Google Shape;620;p44"/>
          <p:cNvSpPr/>
          <p:nvPr/>
        </p:nvSpPr>
        <p:spPr>
          <a:xfrm>
            <a:off x="4845994" y="332052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1" name="Google Shape;621;p44"/>
          <p:cNvSpPr/>
          <p:nvPr/>
        </p:nvSpPr>
        <p:spPr>
          <a:xfrm>
            <a:off x="4845994" y="340195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2" name="Google Shape;622;p44"/>
          <p:cNvSpPr/>
          <p:nvPr/>
        </p:nvSpPr>
        <p:spPr>
          <a:xfrm>
            <a:off x="4845994" y="348338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3" name="Google Shape;623;p44"/>
          <p:cNvSpPr/>
          <p:nvPr/>
        </p:nvSpPr>
        <p:spPr>
          <a:xfrm>
            <a:off x="4845994" y="3564817"/>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4" name="Google Shape;624;p44"/>
          <p:cNvSpPr/>
          <p:nvPr/>
        </p:nvSpPr>
        <p:spPr>
          <a:xfrm>
            <a:off x="4845994" y="364624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5" name="Google Shape;625;p44"/>
          <p:cNvSpPr/>
          <p:nvPr/>
        </p:nvSpPr>
        <p:spPr>
          <a:xfrm>
            <a:off x="4845994" y="372768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6" name="Google Shape;626;p44"/>
          <p:cNvSpPr/>
          <p:nvPr/>
        </p:nvSpPr>
        <p:spPr>
          <a:xfrm>
            <a:off x="4845994" y="380911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7" name="Google Shape;627;p44"/>
          <p:cNvSpPr/>
          <p:nvPr/>
        </p:nvSpPr>
        <p:spPr>
          <a:xfrm>
            <a:off x="4845994" y="389054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8" name="Google Shape;628;p44"/>
          <p:cNvSpPr/>
          <p:nvPr/>
        </p:nvSpPr>
        <p:spPr>
          <a:xfrm>
            <a:off x="4845994" y="397197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629" name="Google Shape;629;p44"/>
          <p:cNvSpPr/>
          <p:nvPr/>
        </p:nvSpPr>
        <p:spPr>
          <a:xfrm>
            <a:off x="5368350" y="323909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0" name="Google Shape;630;p44"/>
          <p:cNvSpPr/>
          <p:nvPr/>
        </p:nvSpPr>
        <p:spPr>
          <a:xfrm>
            <a:off x="5368350" y="332052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1" name="Google Shape;631;p44"/>
          <p:cNvSpPr/>
          <p:nvPr/>
        </p:nvSpPr>
        <p:spPr>
          <a:xfrm>
            <a:off x="5368350" y="3401955"/>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2" name="Google Shape;632;p44"/>
          <p:cNvSpPr/>
          <p:nvPr/>
        </p:nvSpPr>
        <p:spPr>
          <a:xfrm>
            <a:off x="5368350" y="3483386"/>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3" name="Google Shape;633;p44"/>
          <p:cNvSpPr/>
          <p:nvPr/>
        </p:nvSpPr>
        <p:spPr>
          <a:xfrm>
            <a:off x="5368350" y="3564817"/>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4" name="Google Shape;634;p44"/>
          <p:cNvSpPr/>
          <p:nvPr/>
        </p:nvSpPr>
        <p:spPr>
          <a:xfrm>
            <a:off x="5368350" y="3646248"/>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5" name="Google Shape;635;p44"/>
          <p:cNvSpPr/>
          <p:nvPr/>
        </p:nvSpPr>
        <p:spPr>
          <a:xfrm>
            <a:off x="5368350" y="3727680"/>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6" name="Google Shape;636;p44"/>
          <p:cNvSpPr/>
          <p:nvPr/>
        </p:nvSpPr>
        <p:spPr>
          <a:xfrm>
            <a:off x="5368350" y="3809111"/>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7" name="Google Shape;637;p44"/>
          <p:cNvSpPr/>
          <p:nvPr/>
        </p:nvSpPr>
        <p:spPr>
          <a:xfrm>
            <a:off x="5368350" y="3890542"/>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8" name="Google Shape;638;p44"/>
          <p:cNvSpPr/>
          <p:nvPr/>
        </p:nvSpPr>
        <p:spPr>
          <a:xfrm>
            <a:off x="5368350" y="3971973"/>
            <a:ext cx="430800" cy="28500"/>
          </a:xfrm>
          <a:prstGeom prst="rect">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quote three column">
  <p:cSld name="CUSTOM_4_9">
    <p:spTree>
      <p:nvGrpSpPr>
        <p:cNvPr id="639" name="Shape 639"/>
        <p:cNvGrpSpPr/>
        <p:nvPr/>
      </p:nvGrpSpPr>
      <p:grpSpPr>
        <a:xfrm>
          <a:off x="0" y="0"/>
          <a:ext cx="0" cy="0"/>
          <a:chOff x="0" y="0"/>
          <a:chExt cx="0" cy="0"/>
        </a:xfrm>
      </p:grpSpPr>
      <p:sp>
        <p:nvSpPr>
          <p:cNvPr id="640" name="Google Shape;640;p45"/>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641" name="Google Shape;641;p45"/>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642" name="Google Shape;642;p45"/>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643" name="Google Shape;643;p45"/>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644" name="Google Shape;644;p45"/>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645" name="Google Shape;645;p45"/>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646" name="Google Shape;646;p45"/>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647" name="Google Shape;647;p45"/>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cxnSp>
        <p:nvCxnSpPr>
          <p:cNvPr id="648" name="Google Shape;648;p45"/>
          <p:cNvCxnSpPr/>
          <p:nvPr/>
        </p:nvCxnSpPr>
        <p:spPr>
          <a:xfrm>
            <a:off x="3230700" y="2082713"/>
            <a:ext cx="0" cy="1726800"/>
          </a:xfrm>
          <a:prstGeom prst="straightConnector1">
            <a:avLst/>
          </a:prstGeom>
          <a:noFill/>
          <a:ln cap="flat" cmpd="sng" w="9525">
            <a:solidFill>
              <a:schemeClr val="dk2"/>
            </a:solidFill>
            <a:prstDash val="dot"/>
            <a:round/>
            <a:headEnd len="med" w="med" type="none"/>
            <a:tailEnd len="med" w="med" type="none"/>
          </a:ln>
        </p:spPr>
      </p:cxnSp>
      <p:cxnSp>
        <p:nvCxnSpPr>
          <p:cNvPr id="649" name="Google Shape;649;p45"/>
          <p:cNvCxnSpPr/>
          <p:nvPr/>
        </p:nvCxnSpPr>
        <p:spPr>
          <a:xfrm>
            <a:off x="5917913" y="2082713"/>
            <a:ext cx="0" cy="1726800"/>
          </a:xfrm>
          <a:prstGeom prst="straightConnector1">
            <a:avLst/>
          </a:prstGeom>
          <a:noFill/>
          <a:ln cap="flat" cmpd="sng" w="9525">
            <a:solidFill>
              <a:schemeClr val="dk2"/>
            </a:solidFill>
            <a:prstDash val="dot"/>
            <a:round/>
            <a:headEnd len="med" w="med" type="none"/>
            <a:tailEnd len="med" w="med" type="none"/>
          </a:ln>
        </p:spPr>
      </p:cxnSp>
      <p:sp>
        <p:nvSpPr>
          <p:cNvPr id="650" name="Google Shape;650;p45"/>
          <p:cNvSpPr txBox="1"/>
          <p:nvPr>
            <p:ph idx="4" type="subTitle"/>
          </p:nvPr>
        </p:nvSpPr>
        <p:spPr>
          <a:xfrm>
            <a:off x="855694" y="3510788"/>
            <a:ext cx="2062800" cy="3195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None/>
              <a:defRPr sz="900"/>
            </a:lvl1pPr>
            <a:lvl2pPr lvl="1" rtl="0">
              <a:lnSpc>
                <a:spcPct val="115000"/>
              </a:lnSpc>
              <a:spcBef>
                <a:spcPts val="0"/>
              </a:spcBef>
              <a:spcAft>
                <a:spcPts val="0"/>
              </a:spcAft>
              <a:buNone/>
              <a:defRPr sz="900"/>
            </a:lvl2pPr>
            <a:lvl3pPr lvl="2" rtl="0">
              <a:lnSpc>
                <a:spcPct val="115000"/>
              </a:lnSpc>
              <a:spcBef>
                <a:spcPts val="0"/>
              </a:spcBef>
              <a:spcAft>
                <a:spcPts val="0"/>
              </a:spcAft>
              <a:buNone/>
              <a:defRPr sz="900"/>
            </a:lvl3pPr>
            <a:lvl4pPr lvl="3" rtl="0">
              <a:lnSpc>
                <a:spcPct val="115000"/>
              </a:lnSpc>
              <a:spcBef>
                <a:spcPts val="0"/>
              </a:spcBef>
              <a:spcAft>
                <a:spcPts val="0"/>
              </a:spcAft>
              <a:buNone/>
              <a:defRPr sz="900"/>
            </a:lvl4pPr>
            <a:lvl5pPr lvl="4" rtl="0">
              <a:lnSpc>
                <a:spcPct val="115000"/>
              </a:lnSpc>
              <a:spcBef>
                <a:spcPts val="0"/>
              </a:spcBef>
              <a:spcAft>
                <a:spcPts val="0"/>
              </a:spcAft>
              <a:buNone/>
              <a:defRPr sz="900"/>
            </a:lvl5pPr>
            <a:lvl6pPr lvl="5" rtl="0">
              <a:lnSpc>
                <a:spcPct val="115000"/>
              </a:lnSpc>
              <a:spcBef>
                <a:spcPts val="0"/>
              </a:spcBef>
              <a:spcAft>
                <a:spcPts val="0"/>
              </a:spcAft>
              <a:buNone/>
              <a:defRPr sz="900"/>
            </a:lvl6pPr>
            <a:lvl7pPr lvl="6" rtl="0">
              <a:lnSpc>
                <a:spcPct val="115000"/>
              </a:lnSpc>
              <a:spcBef>
                <a:spcPts val="0"/>
              </a:spcBef>
              <a:spcAft>
                <a:spcPts val="0"/>
              </a:spcAft>
              <a:buNone/>
              <a:defRPr sz="900"/>
            </a:lvl7pPr>
            <a:lvl8pPr lvl="7" rtl="0">
              <a:lnSpc>
                <a:spcPct val="115000"/>
              </a:lnSpc>
              <a:spcBef>
                <a:spcPts val="0"/>
              </a:spcBef>
              <a:spcAft>
                <a:spcPts val="0"/>
              </a:spcAft>
              <a:buNone/>
              <a:defRPr sz="900"/>
            </a:lvl8pPr>
            <a:lvl9pPr lvl="8" rtl="0">
              <a:lnSpc>
                <a:spcPct val="115000"/>
              </a:lnSpc>
              <a:spcBef>
                <a:spcPts val="0"/>
              </a:spcBef>
              <a:spcAft>
                <a:spcPts val="0"/>
              </a:spcAft>
              <a:buNone/>
              <a:defRPr sz="900"/>
            </a:lvl9pPr>
          </a:lstStyle>
          <a:p/>
        </p:txBody>
      </p:sp>
      <p:sp>
        <p:nvSpPr>
          <p:cNvPr id="651" name="Google Shape;651;p45"/>
          <p:cNvSpPr txBox="1"/>
          <p:nvPr>
            <p:ph idx="5" type="subTitle"/>
          </p:nvPr>
        </p:nvSpPr>
        <p:spPr>
          <a:xfrm>
            <a:off x="855694" y="2110282"/>
            <a:ext cx="2062800" cy="1161300"/>
          </a:xfrm>
          <a:prstGeom prst="rect">
            <a:avLst/>
          </a:prstGeom>
        </p:spPr>
        <p:txBody>
          <a:bodyPr anchorCtr="0" anchor="t" bIns="0" lIns="0" spcFirstLastPara="1" rIns="0" wrap="square" tIns="0">
            <a:noAutofit/>
          </a:bodyPr>
          <a:lstStyle>
            <a:lvl1pPr lvl="0" rtl="0">
              <a:lnSpc>
                <a:spcPct val="140000"/>
              </a:lnSpc>
              <a:spcBef>
                <a:spcPts val="0"/>
              </a:spcBef>
              <a:spcAft>
                <a:spcPts val="0"/>
              </a:spcAft>
              <a:buNone/>
              <a:defRPr sz="1100"/>
            </a:lvl1pPr>
            <a:lvl2pPr lvl="1" rtl="0">
              <a:lnSpc>
                <a:spcPct val="140000"/>
              </a:lnSpc>
              <a:spcBef>
                <a:spcPts val="0"/>
              </a:spcBef>
              <a:spcAft>
                <a:spcPts val="0"/>
              </a:spcAft>
              <a:buNone/>
              <a:defRPr sz="1100"/>
            </a:lvl2pPr>
            <a:lvl3pPr lvl="2" rtl="0">
              <a:lnSpc>
                <a:spcPct val="140000"/>
              </a:lnSpc>
              <a:spcBef>
                <a:spcPts val="0"/>
              </a:spcBef>
              <a:spcAft>
                <a:spcPts val="0"/>
              </a:spcAft>
              <a:buNone/>
              <a:defRPr sz="1100"/>
            </a:lvl3pPr>
            <a:lvl4pPr lvl="3" rtl="0">
              <a:lnSpc>
                <a:spcPct val="140000"/>
              </a:lnSpc>
              <a:spcBef>
                <a:spcPts val="0"/>
              </a:spcBef>
              <a:spcAft>
                <a:spcPts val="0"/>
              </a:spcAft>
              <a:buNone/>
              <a:defRPr sz="1100"/>
            </a:lvl4pPr>
            <a:lvl5pPr lvl="4" rtl="0">
              <a:lnSpc>
                <a:spcPct val="140000"/>
              </a:lnSpc>
              <a:spcBef>
                <a:spcPts val="0"/>
              </a:spcBef>
              <a:spcAft>
                <a:spcPts val="0"/>
              </a:spcAft>
              <a:buNone/>
              <a:defRPr sz="1100"/>
            </a:lvl5pPr>
            <a:lvl6pPr lvl="5" rtl="0">
              <a:lnSpc>
                <a:spcPct val="140000"/>
              </a:lnSpc>
              <a:spcBef>
                <a:spcPts val="0"/>
              </a:spcBef>
              <a:spcAft>
                <a:spcPts val="0"/>
              </a:spcAft>
              <a:buNone/>
              <a:defRPr sz="1100"/>
            </a:lvl6pPr>
            <a:lvl7pPr lvl="6" rtl="0">
              <a:lnSpc>
                <a:spcPct val="140000"/>
              </a:lnSpc>
              <a:spcBef>
                <a:spcPts val="0"/>
              </a:spcBef>
              <a:spcAft>
                <a:spcPts val="0"/>
              </a:spcAft>
              <a:buNone/>
              <a:defRPr sz="1100"/>
            </a:lvl7pPr>
            <a:lvl8pPr lvl="7" rtl="0">
              <a:lnSpc>
                <a:spcPct val="140000"/>
              </a:lnSpc>
              <a:spcBef>
                <a:spcPts val="0"/>
              </a:spcBef>
              <a:spcAft>
                <a:spcPts val="0"/>
              </a:spcAft>
              <a:buNone/>
              <a:defRPr sz="1100"/>
            </a:lvl8pPr>
            <a:lvl9pPr lvl="8" rtl="0">
              <a:lnSpc>
                <a:spcPct val="140000"/>
              </a:lnSpc>
              <a:spcBef>
                <a:spcPts val="0"/>
              </a:spcBef>
              <a:spcAft>
                <a:spcPts val="0"/>
              </a:spcAft>
              <a:buNone/>
              <a:defRPr sz="1100"/>
            </a:lvl9pPr>
          </a:lstStyle>
          <a:p/>
        </p:txBody>
      </p:sp>
      <p:sp>
        <p:nvSpPr>
          <p:cNvPr id="652" name="Google Shape;652;p45"/>
          <p:cNvSpPr txBox="1"/>
          <p:nvPr>
            <p:ph idx="6" type="subTitle"/>
          </p:nvPr>
        </p:nvSpPr>
        <p:spPr>
          <a:xfrm>
            <a:off x="3542906" y="2110282"/>
            <a:ext cx="2062800" cy="1161300"/>
          </a:xfrm>
          <a:prstGeom prst="rect">
            <a:avLst/>
          </a:prstGeom>
        </p:spPr>
        <p:txBody>
          <a:bodyPr anchorCtr="0" anchor="t" bIns="0" lIns="0" spcFirstLastPara="1" rIns="0" wrap="square" tIns="0">
            <a:noAutofit/>
          </a:bodyPr>
          <a:lstStyle>
            <a:lvl1pPr lvl="0" rtl="0">
              <a:lnSpc>
                <a:spcPct val="140000"/>
              </a:lnSpc>
              <a:spcBef>
                <a:spcPts val="0"/>
              </a:spcBef>
              <a:spcAft>
                <a:spcPts val="0"/>
              </a:spcAft>
              <a:buNone/>
              <a:defRPr sz="1100"/>
            </a:lvl1pPr>
            <a:lvl2pPr lvl="1" rtl="0">
              <a:lnSpc>
                <a:spcPct val="140000"/>
              </a:lnSpc>
              <a:spcBef>
                <a:spcPts val="0"/>
              </a:spcBef>
              <a:spcAft>
                <a:spcPts val="0"/>
              </a:spcAft>
              <a:buNone/>
              <a:defRPr sz="1100"/>
            </a:lvl2pPr>
            <a:lvl3pPr lvl="2" rtl="0">
              <a:lnSpc>
                <a:spcPct val="140000"/>
              </a:lnSpc>
              <a:spcBef>
                <a:spcPts val="0"/>
              </a:spcBef>
              <a:spcAft>
                <a:spcPts val="0"/>
              </a:spcAft>
              <a:buNone/>
              <a:defRPr sz="1100"/>
            </a:lvl3pPr>
            <a:lvl4pPr lvl="3" rtl="0">
              <a:lnSpc>
                <a:spcPct val="140000"/>
              </a:lnSpc>
              <a:spcBef>
                <a:spcPts val="0"/>
              </a:spcBef>
              <a:spcAft>
                <a:spcPts val="0"/>
              </a:spcAft>
              <a:buNone/>
              <a:defRPr sz="1100"/>
            </a:lvl4pPr>
            <a:lvl5pPr lvl="4" rtl="0">
              <a:lnSpc>
                <a:spcPct val="140000"/>
              </a:lnSpc>
              <a:spcBef>
                <a:spcPts val="0"/>
              </a:spcBef>
              <a:spcAft>
                <a:spcPts val="0"/>
              </a:spcAft>
              <a:buNone/>
              <a:defRPr sz="1100"/>
            </a:lvl5pPr>
            <a:lvl6pPr lvl="5" rtl="0">
              <a:lnSpc>
                <a:spcPct val="140000"/>
              </a:lnSpc>
              <a:spcBef>
                <a:spcPts val="0"/>
              </a:spcBef>
              <a:spcAft>
                <a:spcPts val="0"/>
              </a:spcAft>
              <a:buNone/>
              <a:defRPr sz="1100"/>
            </a:lvl6pPr>
            <a:lvl7pPr lvl="6" rtl="0">
              <a:lnSpc>
                <a:spcPct val="140000"/>
              </a:lnSpc>
              <a:spcBef>
                <a:spcPts val="0"/>
              </a:spcBef>
              <a:spcAft>
                <a:spcPts val="0"/>
              </a:spcAft>
              <a:buNone/>
              <a:defRPr sz="1100"/>
            </a:lvl7pPr>
            <a:lvl8pPr lvl="7" rtl="0">
              <a:lnSpc>
                <a:spcPct val="140000"/>
              </a:lnSpc>
              <a:spcBef>
                <a:spcPts val="0"/>
              </a:spcBef>
              <a:spcAft>
                <a:spcPts val="0"/>
              </a:spcAft>
              <a:buNone/>
              <a:defRPr sz="1100"/>
            </a:lvl8pPr>
            <a:lvl9pPr lvl="8" rtl="0">
              <a:lnSpc>
                <a:spcPct val="140000"/>
              </a:lnSpc>
              <a:spcBef>
                <a:spcPts val="0"/>
              </a:spcBef>
              <a:spcAft>
                <a:spcPts val="0"/>
              </a:spcAft>
              <a:buNone/>
              <a:defRPr sz="1100"/>
            </a:lvl9pPr>
          </a:lstStyle>
          <a:p/>
        </p:txBody>
      </p:sp>
      <p:sp>
        <p:nvSpPr>
          <p:cNvPr id="653" name="Google Shape;653;p45"/>
          <p:cNvSpPr txBox="1"/>
          <p:nvPr>
            <p:ph idx="7" type="subTitle"/>
          </p:nvPr>
        </p:nvSpPr>
        <p:spPr>
          <a:xfrm>
            <a:off x="6230119" y="2110282"/>
            <a:ext cx="2062800" cy="1161300"/>
          </a:xfrm>
          <a:prstGeom prst="rect">
            <a:avLst/>
          </a:prstGeom>
        </p:spPr>
        <p:txBody>
          <a:bodyPr anchorCtr="0" anchor="t" bIns="0" lIns="0" spcFirstLastPara="1" rIns="0" wrap="square" tIns="0">
            <a:noAutofit/>
          </a:bodyPr>
          <a:lstStyle>
            <a:lvl1pPr lvl="0" rtl="0">
              <a:lnSpc>
                <a:spcPct val="140000"/>
              </a:lnSpc>
              <a:spcBef>
                <a:spcPts val="0"/>
              </a:spcBef>
              <a:spcAft>
                <a:spcPts val="0"/>
              </a:spcAft>
              <a:buNone/>
              <a:defRPr sz="1100"/>
            </a:lvl1pPr>
            <a:lvl2pPr lvl="1" rtl="0">
              <a:lnSpc>
                <a:spcPct val="140000"/>
              </a:lnSpc>
              <a:spcBef>
                <a:spcPts val="0"/>
              </a:spcBef>
              <a:spcAft>
                <a:spcPts val="0"/>
              </a:spcAft>
              <a:buNone/>
              <a:defRPr sz="1100"/>
            </a:lvl2pPr>
            <a:lvl3pPr lvl="2" rtl="0">
              <a:lnSpc>
                <a:spcPct val="140000"/>
              </a:lnSpc>
              <a:spcBef>
                <a:spcPts val="0"/>
              </a:spcBef>
              <a:spcAft>
                <a:spcPts val="0"/>
              </a:spcAft>
              <a:buNone/>
              <a:defRPr sz="1100"/>
            </a:lvl3pPr>
            <a:lvl4pPr lvl="3" rtl="0">
              <a:lnSpc>
                <a:spcPct val="140000"/>
              </a:lnSpc>
              <a:spcBef>
                <a:spcPts val="0"/>
              </a:spcBef>
              <a:spcAft>
                <a:spcPts val="0"/>
              </a:spcAft>
              <a:buNone/>
              <a:defRPr sz="1100"/>
            </a:lvl4pPr>
            <a:lvl5pPr lvl="4" rtl="0">
              <a:lnSpc>
                <a:spcPct val="140000"/>
              </a:lnSpc>
              <a:spcBef>
                <a:spcPts val="0"/>
              </a:spcBef>
              <a:spcAft>
                <a:spcPts val="0"/>
              </a:spcAft>
              <a:buNone/>
              <a:defRPr sz="1100"/>
            </a:lvl5pPr>
            <a:lvl6pPr lvl="5" rtl="0">
              <a:lnSpc>
                <a:spcPct val="140000"/>
              </a:lnSpc>
              <a:spcBef>
                <a:spcPts val="0"/>
              </a:spcBef>
              <a:spcAft>
                <a:spcPts val="0"/>
              </a:spcAft>
              <a:buNone/>
              <a:defRPr sz="1100"/>
            </a:lvl6pPr>
            <a:lvl7pPr lvl="6" rtl="0">
              <a:lnSpc>
                <a:spcPct val="140000"/>
              </a:lnSpc>
              <a:spcBef>
                <a:spcPts val="0"/>
              </a:spcBef>
              <a:spcAft>
                <a:spcPts val="0"/>
              </a:spcAft>
              <a:buNone/>
              <a:defRPr sz="1100"/>
            </a:lvl7pPr>
            <a:lvl8pPr lvl="7" rtl="0">
              <a:lnSpc>
                <a:spcPct val="140000"/>
              </a:lnSpc>
              <a:spcBef>
                <a:spcPts val="0"/>
              </a:spcBef>
              <a:spcAft>
                <a:spcPts val="0"/>
              </a:spcAft>
              <a:buNone/>
              <a:defRPr sz="1100"/>
            </a:lvl8pPr>
            <a:lvl9pPr lvl="8" rtl="0">
              <a:lnSpc>
                <a:spcPct val="140000"/>
              </a:lnSpc>
              <a:spcBef>
                <a:spcPts val="0"/>
              </a:spcBef>
              <a:spcAft>
                <a:spcPts val="0"/>
              </a:spcAft>
              <a:buNone/>
              <a:defRPr sz="1100"/>
            </a:lvl9pPr>
          </a:lstStyle>
          <a:p/>
        </p:txBody>
      </p:sp>
      <p:sp>
        <p:nvSpPr>
          <p:cNvPr id="654" name="Google Shape;654;p45"/>
          <p:cNvSpPr txBox="1"/>
          <p:nvPr>
            <p:ph idx="8" type="subTitle"/>
          </p:nvPr>
        </p:nvSpPr>
        <p:spPr>
          <a:xfrm>
            <a:off x="3540600" y="3510788"/>
            <a:ext cx="2062800" cy="3195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None/>
              <a:defRPr sz="900"/>
            </a:lvl1pPr>
            <a:lvl2pPr lvl="1" rtl="0">
              <a:lnSpc>
                <a:spcPct val="115000"/>
              </a:lnSpc>
              <a:spcBef>
                <a:spcPts val="0"/>
              </a:spcBef>
              <a:spcAft>
                <a:spcPts val="0"/>
              </a:spcAft>
              <a:buNone/>
              <a:defRPr sz="900"/>
            </a:lvl2pPr>
            <a:lvl3pPr lvl="2" rtl="0">
              <a:lnSpc>
                <a:spcPct val="115000"/>
              </a:lnSpc>
              <a:spcBef>
                <a:spcPts val="0"/>
              </a:spcBef>
              <a:spcAft>
                <a:spcPts val="0"/>
              </a:spcAft>
              <a:buNone/>
              <a:defRPr sz="900"/>
            </a:lvl3pPr>
            <a:lvl4pPr lvl="3" rtl="0">
              <a:lnSpc>
                <a:spcPct val="115000"/>
              </a:lnSpc>
              <a:spcBef>
                <a:spcPts val="0"/>
              </a:spcBef>
              <a:spcAft>
                <a:spcPts val="0"/>
              </a:spcAft>
              <a:buNone/>
              <a:defRPr sz="900"/>
            </a:lvl4pPr>
            <a:lvl5pPr lvl="4" rtl="0">
              <a:lnSpc>
                <a:spcPct val="115000"/>
              </a:lnSpc>
              <a:spcBef>
                <a:spcPts val="0"/>
              </a:spcBef>
              <a:spcAft>
                <a:spcPts val="0"/>
              </a:spcAft>
              <a:buNone/>
              <a:defRPr sz="900"/>
            </a:lvl5pPr>
            <a:lvl6pPr lvl="5" rtl="0">
              <a:lnSpc>
                <a:spcPct val="115000"/>
              </a:lnSpc>
              <a:spcBef>
                <a:spcPts val="0"/>
              </a:spcBef>
              <a:spcAft>
                <a:spcPts val="0"/>
              </a:spcAft>
              <a:buNone/>
              <a:defRPr sz="900"/>
            </a:lvl6pPr>
            <a:lvl7pPr lvl="6" rtl="0">
              <a:lnSpc>
                <a:spcPct val="115000"/>
              </a:lnSpc>
              <a:spcBef>
                <a:spcPts val="0"/>
              </a:spcBef>
              <a:spcAft>
                <a:spcPts val="0"/>
              </a:spcAft>
              <a:buNone/>
              <a:defRPr sz="900"/>
            </a:lvl7pPr>
            <a:lvl8pPr lvl="7" rtl="0">
              <a:lnSpc>
                <a:spcPct val="115000"/>
              </a:lnSpc>
              <a:spcBef>
                <a:spcPts val="0"/>
              </a:spcBef>
              <a:spcAft>
                <a:spcPts val="0"/>
              </a:spcAft>
              <a:buNone/>
              <a:defRPr sz="900"/>
            </a:lvl8pPr>
            <a:lvl9pPr lvl="8" rtl="0">
              <a:lnSpc>
                <a:spcPct val="115000"/>
              </a:lnSpc>
              <a:spcBef>
                <a:spcPts val="0"/>
              </a:spcBef>
              <a:spcAft>
                <a:spcPts val="0"/>
              </a:spcAft>
              <a:buNone/>
              <a:defRPr sz="900"/>
            </a:lvl9pPr>
          </a:lstStyle>
          <a:p/>
        </p:txBody>
      </p:sp>
      <p:sp>
        <p:nvSpPr>
          <p:cNvPr id="655" name="Google Shape;655;p45"/>
          <p:cNvSpPr txBox="1"/>
          <p:nvPr>
            <p:ph idx="9" type="subTitle"/>
          </p:nvPr>
        </p:nvSpPr>
        <p:spPr>
          <a:xfrm>
            <a:off x="6230119" y="3510788"/>
            <a:ext cx="2062800" cy="3195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None/>
              <a:defRPr sz="900"/>
            </a:lvl1pPr>
            <a:lvl2pPr lvl="1" rtl="0">
              <a:lnSpc>
                <a:spcPct val="115000"/>
              </a:lnSpc>
              <a:spcBef>
                <a:spcPts val="0"/>
              </a:spcBef>
              <a:spcAft>
                <a:spcPts val="0"/>
              </a:spcAft>
              <a:buNone/>
              <a:defRPr sz="900"/>
            </a:lvl2pPr>
            <a:lvl3pPr lvl="2" rtl="0">
              <a:lnSpc>
                <a:spcPct val="115000"/>
              </a:lnSpc>
              <a:spcBef>
                <a:spcPts val="0"/>
              </a:spcBef>
              <a:spcAft>
                <a:spcPts val="0"/>
              </a:spcAft>
              <a:buNone/>
              <a:defRPr sz="900"/>
            </a:lvl3pPr>
            <a:lvl4pPr lvl="3" rtl="0">
              <a:lnSpc>
                <a:spcPct val="115000"/>
              </a:lnSpc>
              <a:spcBef>
                <a:spcPts val="0"/>
              </a:spcBef>
              <a:spcAft>
                <a:spcPts val="0"/>
              </a:spcAft>
              <a:buNone/>
              <a:defRPr sz="900"/>
            </a:lvl4pPr>
            <a:lvl5pPr lvl="4" rtl="0">
              <a:lnSpc>
                <a:spcPct val="115000"/>
              </a:lnSpc>
              <a:spcBef>
                <a:spcPts val="0"/>
              </a:spcBef>
              <a:spcAft>
                <a:spcPts val="0"/>
              </a:spcAft>
              <a:buNone/>
              <a:defRPr sz="900"/>
            </a:lvl5pPr>
            <a:lvl6pPr lvl="5" rtl="0">
              <a:lnSpc>
                <a:spcPct val="115000"/>
              </a:lnSpc>
              <a:spcBef>
                <a:spcPts val="0"/>
              </a:spcBef>
              <a:spcAft>
                <a:spcPts val="0"/>
              </a:spcAft>
              <a:buNone/>
              <a:defRPr sz="900"/>
            </a:lvl6pPr>
            <a:lvl7pPr lvl="6" rtl="0">
              <a:lnSpc>
                <a:spcPct val="115000"/>
              </a:lnSpc>
              <a:spcBef>
                <a:spcPts val="0"/>
              </a:spcBef>
              <a:spcAft>
                <a:spcPts val="0"/>
              </a:spcAft>
              <a:buNone/>
              <a:defRPr sz="900"/>
            </a:lvl7pPr>
            <a:lvl8pPr lvl="7" rtl="0">
              <a:lnSpc>
                <a:spcPct val="115000"/>
              </a:lnSpc>
              <a:spcBef>
                <a:spcPts val="0"/>
              </a:spcBef>
              <a:spcAft>
                <a:spcPts val="0"/>
              </a:spcAft>
              <a:buNone/>
              <a:defRPr sz="900"/>
            </a:lvl8pPr>
            <a:lvl9pPr lvl="8" rtl="0">
              <a:lnSpc>
                <a:spcPct val="115000"/>
              </a:lnSpc>
              <a:spcBef>
                <a:spcPts val="0"/>
              </a:spcBef>
              <a:spcAft>
                <a:spcPts val="0"/>
              </a:spcAft>
              <a:buNone/>
              <a:defRPr sz="900"/>
            </a:lvl9pPr>
          </a:lstStyle>
          <a:p/>
        </p:txBody>
      </p:sp>
      <p:pic>
        <p:nvPicPr>
          <p:cNvPr id="656" name="Google Shape;656;p45"/>
          <p:cNvPicPr preferRelativeResize="0"/>
          <p:nvPr/>
        </p:nvPicPr>
        <p:blipFill>
          <a:blip r:embed="rId3">
            <a:alphaModFix/>
          </a:blip>
          <a:stretch>
            <a:fillRect/>
          </a:stretch>
        </p:blipFill>
        <p:spPr>
          <a:xfrm>
            <a:off x="783604" y="1662897"/>
            <a:ext cx="414914" cy="414900"/>
          </a:xfrm>
          <a:prstGeom prst="rect">
            <a:avLst/>
          </a:prstGeom>
          <a:noFill/>
          <a:ln>
            <a:noFill/>
          </a:ln>
        </p:spPr>
      </p:pic>
      <p:pic>
        <p:nvPicPr>
          <p:cNvPr id="657" name="Google Shape;657;p45"/>
          <p:cNvPicPr preferRelativeResize="0"/>
          <p:nvPr/>
        </p:nvPicPr>
        <p:blipFill>
          <a:blip r:embed="rId3">
            <a:alphaModFix/>
          </a:blip>
          <a:stretch>
            <a:fillRect/>
          </a:stretch>
        </p:blipFill>
        <p:spPr>
          <a:xfrm>
            <a:off x="3470819" y="1662897"/>
            <a:ext cx="414914" cy="414900"/>
          </a:xfrm>
          <a:prstGeom prst="rect">
            <a:avLst/>
          </a:prstGeom>
          <a:noFill/>
          <a:ln>
            <a:noFill/>
          </a:ln>
        </p:spPr>
      </p:pic>
      <p:pic>
        <p:nvPicPr>
          <p:cNvPr id="658" name="Google Shape;658;p45"/>
          <p:cNvPicPr preferRelativeResize="0"/>
          <p:nvPr/>
        </p:nvPicPr>
        <p:blipFill>
          <a:blip r:embed="rId3">
            <a:alphaModFix/>
          </a:blip>
          <a:stretch>
            <a:fillRect/>
          </a:stretch>
        </p:blipFill>
        <p:spPr>
          <a:xfrm>
            <a:off x="6158034" y="1662897"/>
            <a:ext cx="414914" cy="414900"/>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quote two column">
  <p:cSld name="CUSTOM_4_8">
    <p:spTree>
      <p:nvGrpSpPr>
        <p:cNvPr id="659" name="Shape 659"/>
        <p:cNvGrpSpPr/>
        <p:nvPr/>
      </p:nvGrpSpPr>
      <p:grpSpPr>
        <a:xfrm>
          <a:off x="0" y="0"/>
          <a:ext cx="0" cy="0"/>
          <a:chOff x="0" y="0"/>
          <a:chExt cx="0" cy="0"/>
        </a:xfrm>
      </p:grpSpPr>
      <p:sp>
        <p:nvSpPr>
          <p:cNvPr id="660" name="Google Shape;660;p46"/>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661" name="Google Shape;661;p46"/>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662" name="Google Shape;662;p46"/>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663" name="Google Shape;663;p46"/>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664" name="Google Shape;664;p46"/>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665" name="Google Shape;665;p46"/>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666" name="Google Shape;666;p46"/>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667" name="Google Shape;667;p46"/>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cxnSp>
        <p:nvCxnSpPr>
          <p:cNvPr id="668" name="Google Shape;668;p46"/>
          <p:cNvCxnSpPr/>
          <p:nvPr/>
        </p:nvCxnSpPr>
        <p:spPr>
          <a:xfrm>
            <a:off x="4574182" y="2097150"/>
            <a:ext cx="0" cy="2192700"/>
          </a:xfrm>
          <a:prstGeom prst="straightConnector1">
            <a:avLst/>
          </a:prstGeom>
          <a:noFill/>
          <a:ln cap="flat" cmpd="sng" w="9525">
            <a:solidFill>
              <a:schemeClr val="dk2"/>
            </a:solidFill>
            <a:prstDash val="dot"/>
            <a:round/>
            <a:headEnd len="med" w="med" type="none"/>
            <a:tailEnd len="med" w="med" type="none"/>
          </a:ln>
        </p:spPr>
      </p:cxnSp>
      <p:sp>
        <p:nvSpPr>
          <p:cNvPr id="669" name="Google Shape;669;p46"/>
          <p:cNvSpPr txBox="1"/>
          <p:nvPr>
            <p:ph idx="4" type="subTitle"/>
          </p:nvPr>
        </p:nvSpPr>
        <p:spPr>
          <a:xfrm>
            <a:off x="1007344" y="3777544"/>
            <a:ext cx="3298500" cy="3195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None/>
              <a:defRPr sz="900"/>
            </a:lvl1pPr>
            <a:lvl2pPr lvl="1" rtl="0">
              <a:lnSpc>
                <a:spcPct val="115000"/>
              </a:lnSpc>
              <a:spcBef>
                <a:spcPts val="0"/>
              </a:spcBef>
              <a:spcAft>
                <a:spcPts val="0"/>
              </a:spcAft>
              <a:buNone/>
              <a:defRPr sz="900"/>
            </a:lvl2pPr>
            <a:lvl3pPr lvl="2" rtl="0">
              <a:lnSpc>
                <a:spcPct val="115000"/>
              </a:lnSpc>
              <a:spcBef>
                <a:spcPts val="0"/>
              </a:spcBef>
              <a:spcAft>
                <a:spcPts val="0"/>
              </a:spcAft>
              <a:buNone/>
              <a:defRPr sz="900"/>
            </a:lvl3pPr>
            <a:lvl4pPr lvl="3" rtl="0">
              <a:lnSpc>
                <a:spcPct val="115000"/>
              </a:lnSpc>
              <a:spcBef>
                <a:spcPts val="0"/>
              </a:spcBef>
              <a:spcAft>
                <a:spcPts val="0"/>
              </a:spcAft>
              <a:buNone/>
              <a:defRPr sz="900"/>
            </a:lvl4pPr>
            <a:lvl5pPr lvl="4" rtl="0">
              <a:lnSpc>
                <a:spcPct val="115000"/>
              </a:lnSpc>
              <a:spcBef>
                <a:spcPts val="0"/>
              </a:spcBef>
              <a:spcAft>
                <a:spcPts val="0"/>
              </a:spcAft>
              <a:buNone/>
              <a:defRPr sz="900"/>
            </a:lvl5pPr>
            <a:lvl6pPr lvl="5" rtl="0">
              <a:lnSpc>
                <a:spcPct val="115000"/>
              </a:lnSpc>
              <a:spcBef>
                <a:spcPts val="0"/>
              </a:spcBef>
              <a:spcAft>
                <a:spcPts val="0"/>
              </a:spcAft>
              <a:buNone/>
              <a:defRPr sz="900"/>
            </a:lvl6pPr>
            <a:lvl7pPr lvl="6" rtl="0">
              <a:lnSpc>
                <a:spcPct val="115000"/>
              </a:lnSpc>
              <a:spcBef>
                <a:spcPts val="0"/>
              </a:spcBef>
              <a:spcAft>
                <a:spcPts val="0"/>
              </a:spcAft>
              <a:buNone/>
              <a:defRPr sz="900"/>
            </a:lvl7pPr>
            <a:lvl8pPr lvl="7" rtl="0">
              <a:lnSpc>
                <a:spcPct val="115000"/>
              </a:lnSpc>
              <a:spcBef>
                <a:spcPts val="0"/>
              </a:spcBef>
              <a:spcAft>
                <a:spcPts val="0"/>
              </a:spcAft>
              <a:buNone/>
              <a:defRPr sz="900"/>
            </a:lvl8pPr>
            <a:lvl9pPr lvl="8" rtl="0">
              <a:lnSpc>
                <a:spcPct val="115000"/>
              </a:lnSpc>
              <a:spcBef>
                <a:spcPts val="0"/>
              </a:spcBef>
              <a:spcAft>
                <a:spcPts val="0"/>
              </a:spcAft>
              <a:buNone/>
              <a:defRPr sz="900"/>
            </a:lvl9pPr>
          </a:lstStyle>
          <a:p/>
        </p:txBody>
      </p:sp>
      <p:sp>
        <p:nvSpPr>
          <p:cNvPr id="670" name="Google Shape;670;p46"/>
          <p:cNvSpPr txBox="1"/>
          <p:nvPr>
            <p:ph idx="5" type="subTitle"/>
          </p:nvPr>
        </p:nvSpPr>
        <p:spPr>
          <a:xfrm>
            <a:off x="1007344" y="2136075"/>
            <a:ext cx="3298500" cy="1396200"/>
          </a:xfrm>
          <a:prstGeom prst="rect">
            <a:avLst/>
          </a:prstGeom>
        </p:spPr>
        <p:txBody>
          <a:bodyPr anchorCtr="0" anchor="t" bIns="0" lIns="0" spcFirstLastPara="1" rIns="0" wrap="square" tIns="0">
            <a:noAutofit/>
          </a:bodyPr>
          <a:lstStyle>
            <a:lvl1pPr lvl="0" rtl="0">
              <a:lnSpc>
                <a:spcPct val="150000"/>
              </a:lnSpc>
              <a:spcBef>
                <a:spcPts val="0"/>
              </a:spcBef>
              <a:spcAft>
                <a:spcPts val="0"/>
              </a:spcAft>
              <a:buNone/>
              <a:defRPr/>
            </a:lvl1pPr>
            <a:lvl2pPr lvl="1" rtl="0">
              <a:lnSpc>
                <a:spcPct val="150000"/>
              </a:lnSpc>
              <a:spcBef>
                <a:spcPts val="0"/>
              </a:spcBef>
              <a:spcAft>
                <a:spcPts val="0"/>
              </a:spcAft>
              <a:buNone/>
              <a:defRPr/>
            </a:lvl2pPr>
            <a:lvl3pPr lvl="2" rtl="0">
              <a:lnSpc>
                <a:spcPct val="150000"/>
              </a:lnSpc>
              <a:spcBef>
                <a:spcPts val="0"/>
              </a:spcBef>
              <a:spcAft>
                <a:spcPts val="0"/>
              </a:spcAft>
              <a:buNone/>
              <a:defRPr/>
            </a:lvl3pPr>
            <a:lvl4pPr lvl="3" rtl="0">
              <a:lnSpc>
                <a:spcPct val="150000"/>
              </a:lnSpc>
              <a:spcBef>
                <a:spcPts val="0"/>
              </a:spcBef>
              <a:spcAft>
                <a:spcPts val="0"/>
              </a:spcAft>
              <a:buNone/>
              <a:defRPr/>
            </a:lvl4pPr>
            <a:lvl5pPr lvl="4" rtl="0">
              <a:lnSpc>
                <a:spcPct val="150000"/>
              </a:lnSpc>
              <a:spcBef>
                <a:spcPts val="0"/>
              </a:spcBef>
              <a:spcAft>
                <a:spcPts val="0"/>
              </a:spcAft>
              <a:buNone/>
              <a:defRPr/>
            </a:lvl5pPr>
            <a:lvl6pPr lvl="5" rtl="0">
              <a:lnSpc>
                <a:spcPct val="150000"/>
              </a:lnSpc>
              <a:spcBef>
                <a:spcPts val="0"/>
              </a:spcBef>
              <a:spcAft>
                <a:spcPts val="0"/>
              </a:spcAft>
              <a:buNone/>
              <a:defRPr/>
            </a:lvl6pPr>
            <a:lvl7pPr lvl="6" rtl="0">
              <a:lnSpc>
                <a:spcPct val="150000"/>
              </a:lnSpc>
              <a:spcBef>
                <a:spcPts val="0"/>
              </a:spcBef>
              <a:spcAft>
                <a:spcPts val="0"/>
              </a:spcAft>
              <a:buNone/>
              <a:defRPr/>
            </a:lvl7pPr>
            <a:lvl8pPr lvl="7" rtl="0">
              <a:lnSpc>
                <a:spcPct val="150000"/>
              </a:lnSpc>
              <a:spcBef>
                <a:spcPts val="0"/>
              </a:spcBef>
              <a:spcAft>
                <a:spcPts val="0"/>
              </a:spcAft>
              <a:buNone/>
              <a:defRPr/>
            </a:lvl8pPr>
            <a:lvl9pPr lvl="8" rtl="0">
              <a:lnSpc>
                <a:spcPct val="150000"/>
              </a:lnSpc>
              <a:spcBef>
                <a:spcPts val="0"/>
              </a:spcBef>
              <a:spcAft>
                <a:spcPts val="0"/>
              </a:spcAft>
              <a:buNone/>
              <a:defRPr/>
            </a:lvl9pPr>
          </a:lstStyle>
          <a:p/>
        </p:txBody>
      </p:sp>
      <p:sp>
        <p:nvSpPr>
          <p:cNvPr id="671" name="Google Shape;671;p46"/>
          <p:cNvSpPr txBox="1"/>
          <p:nvPr>
            <p:ph idx="6" type="subTitle"/>
          </p:nvPr>
        </p:nvSpPr>
        <p:spPr>
          <a:xfrm>
            <a:off x="4896994" y="3777544"/>
            <a:ext cx="3298500" cy="3195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None/>
              <a:defRPr sz="900"/>
            </a:lvl1pPr>
            <a:lvl2pPr lvl="1" rtl="0">
              <a:lnSpc>
                <a:spcPct val="115000"/>
              </a:lnSpc>
              <a:spcBef>
                <a:spcPts val="0"/>
              </a:spcBef>
              <a:spcAft>
                <a:spcPts val="0"/>
              </a:spcAft>
              <a:buNone/>
              <a:defRPr sz="900"/>
            </a:lvl2pPr>
            <a:lvl3pPr lvl="2" rtl="0">
              <a:lnSpc>
                <a:spcPct val="115000"/>
              </a:lnSpc>
              <a:spcBef>
                <a:spcPts val="0"/>
              </a:spcBef>
              <a:spcAft>
                <a:spcPts val="0"/>
              </a:spcAft>
              <a:buNone/>
              <a:defRPr sz="900"/>
            </a:lvl3pPr>
            <a:lvl4pPr lvl="3" rtl="0">
              <a:lnSpc>
                <a:spcPct val="115000"/>
              </a:lnSpc>
              <a:spcBef>
                <a:spcPts val="0"/>
              </a:spcBef>
              <a:spcAft>
                <a:spcPts val="0"/>
              </a:spcAft>
              <a:buNone/>
              <a:defRPr sz="900"/>
            </a:lvl4pPr>
            <a:lvl5pPr lvl="4" rtl="0">
              <a:lnSpc>
                <a:spcPct val="115000"/>
              </a:lnSpc>
              <a:spcBef>
                <a:spcPts val="0"/>
              </a:spcBef>
              <a:spcAft>
                <a:spcPts val="0"/>
              </a:spcAft>
              <a:buNone/>
              <a:defRPr sz="900"/>
            </a:lvl5pPr>
            <a:lvl6pPr lvl="5" rtl="0">
              <a:lnSpc>
                <a:spcPct val="115000"/>
              </a:lnSpc>
              <a:spcBef>
                <a:spcPts val="0"/>
              </a:spcBef>
              <a:spcAft>
                <a:spcPts val="0"/>
              </a:spcAft>
              <a:buNone/>
              <a:defRPr sz="900"/>
            </a:lvl6pPr>
            <a:lvl7pPr lvl="6" rtl="0">
              <a:lnSpc>
                <a:spcPct val="115000"/>
              </a:lnSpc>
              <a:spcBef>
                <a:spcPts val="0"/>
              </a:spcBef>
              <a:spcAft>
                <a:spcPts val="0"/>
              </a:spcAft>
              <a:buNone/>
              <a:defRPr sz="900"/>
            </a:lvl7pPr>
            <a:lvl8pPr lvl="7" rtl="0">
              <a:lnSpc>
                <a:spcPct val="115000"/>
              </a:lnSpc>
              <a:spcBef>
                <a:spcPts val="0"/>
              </a:spcBef>
              <a:spcAft>
                <a:spcPts val="0"/>
              </a:spcAft>
              <a:buNone/>
              <a:defRPr sz="900"/>
            </a:lvl8pPr>
            <a:lvl9pPr lvl="8" rtl="0">
              <a:lnSpc>
                <a:spcPct val="115000"/>
              </a:lnSpc>
              <a:spcBef>
                <a:spcPts val="0"/>
              </a:spcBef>
              <a:spcAft>
                <a:spcPts val="0"/>
              </a:spcAft>
              <a:buNone/>
              <a:defRPr sz="900"/>
            </a:lvl9pPr>
          </a:lstStyle>
          <a:p/>
        </p:txBody>
      </p:sp>
      <p:sp>
        <p:nvSpPr>
          <p:cNvPr id="672" name="Google Shape;672;p46"/>
          <p:cNvSpPr txBox="1"/>
          <p:nvPr>
            <p:ph idx="7" type="subTitle"/>
          </p:nvPr>
        </p:nvSpPr>
        <p:spPr>
          <a:xfrm>
            <a:off x="4896994" y="2136075"/>
            <a:ext cx="3298500" cy="1396200"/>
          </a:xfrm>
          <a:prstGeom prst="rect">
            <a:avLst/>
          </a:prstGeom>
        </p:spPr>
        <p:txBody>
          <a:bodyPr anchorCtr="0" anchor="t" bIns="0" lIns="0" spcFirstLastPara="1" rIns="0" wrap="square" tIns="0">
            <a:noAutofit/>
          </a:bodyPr>
          <a:lstStyle>
            <a:lvl1pPr lvl="0" rtl="0">
              <a:lnSpc>
                <a:spcPct val="150000"/>
              </a:lnSpc>
              <a:spcBef>
                <a:spcPts val="0"/>
              </a:spcBef>
              <a:spcAft>
                <a:spcPts val="0"/>
              </a:spcAft>
              <a:buNone/>
              <a:defRPr/>
            </a:lvl1pPr>
            <a:lvl2pPr lvl="1" rtl="0">
              <a:lnSpc>
                <a:spcPct val="150000"/>
              </a:lnSpc>
              <a:spcBef>
                <a:spcPts val="0"/>
              </a:spcBef>
              <a:spcAft>
                <a:spcPts val="0"/>
              </a:spcAft>
              <a:buNone/>
              <a:defRPr/>
            </a:lvl2pPr>
            <a:lvl3pPr lvl="2" rtl="0">
              <a:lnSpc>
                <a:spcPct val="150000"/>
              </a:lnSpc>
              <a:spcBef>
                <a:spcPts val="0"/>
              </a:spcBef>
              <a:spcAft>
                <a:spcPts val="0"/>
              </a:spcAft>
              <a:buNone/>
              <a:defRPr/>
            </a:lvl3pPr>
            <a:lvl4pPr lvl="3" rtl="0">
              <a:lnSpc>
                <a:spcPct val="150000"/>
              </a:lnSpc>
              <a:spcBef>
                <a:spcPts val="0"/>
              </a:spcBef>
              <a:spcAft>
                <a:spcPts val="0"/>
              </a:spcAft>
              <a:buNone/>
              <a:defRPr/>
            </a:lvl4pPr>
            <a:lvl5pPr lvl="4" rtl="0">
              <a:lnSpc>
                <a:spcPct val="150000"/>
              </a:lnSpc>
              <a:spcBef>
                <a:spcPts val="0"/>
              </a:spcBef>
              <a:spcAft>
                <a:spcPts val="0"/>
              </a:spcAft>
              <a:buNone/>
              <a:defRPr/>
            </a:lvl5pPr>
            <a:lvl6pPr lvl="5" rtl="0">
              <a:lnSpc>
                <a:spcPct val="150000"/>
              </a:lnSpc>
              <a:spcBef>
                <a:spcPts val="0"/>
              </a:spcBef>
              <a:spcAft>
                <a:spcPts val="0"/>
              </a:spcAft>
              <a:buNone/>
              <a:defRPr/>
            </a:lvl6pPr>
            <a:lvl7pPr lvl="6" rtl="0">
              <a:lnSpc>
                <a:spcPct val="150000"/>
              </a:lnSpc>
              <a:spcBef>
                <a:spcPts val="0"/>
              </a:spcBef>
              <a:spcAft>
                <a:spcPts val="0"/>
              </a:spcAft>
              <a:buNone/>
              <a:defRPr/>
            </a:lvl7pPr>
            <a:lvl8pPr lvl="7" rtl="0">
              <a:lnSpc>
                <a:spcPct val="150000"/>
              </a:lnSpc>
              <a:spcBef>
                <a:spcPts val="0"/>
              </a:spcBef>
              <a:spcAft>
                <a:spcPts val="0"/>
              </a:spcAft>
              <a:buNone/>
              <a:defRPr/>
            </a:lvl8pPr>
            <a:lvl9pPr lvl="8" rtl="0">
              <a:lnSpc>
                <a:spcPct val="150000"/>
              </a:lnSpc>
              <a:spcBef>
                <a:spcPts val="0"/>
              </a:spcBef>
              <a:spcAft>
                <a:spcPts val="0"/>
              </a:spcAft>
              <a:buNone/>
              <a:defRPr/>
            </a:lvl9pPr>
          </a:lstStyle>
          <a:p/>
        </p:txBody>
      </p:sp>
      <p:pic>
        <p:nvPicPr>
          <p:cNvPr id="673" name="Google Shape;673;p46"/>
          <p:cNvPicPr preferRelativeResize="0"/>
          <p:nvPr/>
        </p:nvPicPr>
        <p:blipFill>
          <a:blip r:embed="rId3">
            <a:alphaModFix/>
          </a:blip>
          <a:stretch>
            <a:fillRect/>
          </a:stretch>
        </p:blipFill>
        <p:spPr>
          <a:xfrm>
            <a:off x="920311" y="1533667"/>
            <a:ext cx="548775" cy="548762"/>
          </a:xfrm>
          <a:prstGeom prst="rect">
            <a:avLst/>
          </a:prstGeom>
          <a:noFill/>
          <a:ln>
            <a:noFill/>
          </a:ln>
        </p:spPr>
      </p:pic>
      <p:pic>
        <p:nvPicPr>
          <p:cNvPr id="674" name="Google Shape;674;p46"/>
          <p:cNvPicPr preferRelativeResize="0"/>
          <p:nvPr/>
        </p:nvPicPr>
        <p:blipFill>
          <a:blip r:embed="rId3">
            <a:alphaModFix/>
          </a:blip>
          <a:stretch>
            <a:fillRect/>
          </a:stretch>
        </p:blipFill>
        <p:spPr>
          <a:xfrm>
            <a:off x="4809961" y="1533667"/>
            <a:ext cx="548775" cy="548762"/>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quote large">
  <p:cSld name="CUSTOM_4_7">
    <p:spTree>
      <p:nvGrpSpPr>
        <p:cNvPr id="675" name="Shape 675"/>
        <p:cNvGrpSpPr/>
        <p:nvPr/>
      </p:nvGrpSpPr>
      <p:grpSpPr>
        <a:xfrm>
          <a:off x="0" y="0"/>
          <a:ext cx="0" cy="0"/>
          <a:chOff x="0" y="0"/>
          <a:chExt cx="0" cy="0"/>
        </a:xfrm>
      </p:grpSpPr>
      <p:sp>
        <p:nvSpPr>
          <p:cNvPr id="676" name="Google Shape;676;p47"/>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cxnSp>
        <p:nvCxnSpPr>
          <p:cNvPr id="677" name="Google Shape;677;p47"/>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678" name="Google Shape;678;p47"/>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679" name="Google Shape;679;p47"/>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680" name="Google Shape;680;p47"/>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681" name="Google Shape;681;p47"/>
          <p:cNvSpPr txBox="1"/>
          <p:nvPr>
            <p:ph idx="2"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682" name="Google Shape;682;p47"/>
          <p:cNvSpPr txBox="1"/>
          <p:nvPr>
            <p:ph type="title"/>
          </p:nvPr>
        </p:nvSpPr>
        <p:spPr>
          <a:xfrm>
            <a:off x="3349163" y="1091531"/>
            <a:ext cx="5043600" cy="24003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None/>
              <a:defRPr sz="2000"/>
            </a:lvl1pPr>
            <a:lvl2pPr lvl="1" rtl="0">
              <a:lnSpc>
                <a:spcPct val="115000"/>
              </a:lnSpc>
              <a:spcBef>
                <a:spcPts val="0"/>
              </a:spcBef>
              <a:spcAft>
                <a:spcPts val="0"/>
              </a:spcAft>
              <a:buNone/>
              <a:defRPr sz="2000"/>
            </a:lvl2pPr>
            <a:lvl3pPr lvl="2" rtl="0">
              <a:lnSpc>
                <a:spcPct val="115000"/>
              </a:lnSpc>
              <a:spcBef>
                <a:spcPts val="0"/>
              </a:spcBef>
              <a:spcAft>
                <a:spcPts val="0"/>
              </a:spcAft>
              <a:buNone/>
              <a:defRPr sz="2000"/>
            </a:lvl3pPr>
            <a:lvl4pPr lvl="3" rtl="0">
              <a:lnSpc>
                <a:spcPct val="115000"/>
              </a:lnSpc>
              <a:spcBef>
                <a:spcPts val="0"/>
              </a:spcBef>
              <a:spcAft>
                <a:spcPts val="0"/>
              </a:spcAft>
              <a:buNone/>
              <a:defRPr sz="2000"/>
            </a:lvl4pPr>
            <a:lvl5pPr lvl="4" rtl="0">
              <a:lnSpc>
                <a:spcPct val="115000"/>
              </a:lnSpc>
              <a:spcBef>
                <a:spcPts val="0"/>
              </a:spcBef>
              <a:spcAft>
                <a:spcPts val="0"/>
              </a:spcAft>
              <a:buNone/>
              <a:defRPr sz="2000"/>
            </a:lvl5pPr>
            <a:lvl6pPr lvl="5" rtl="0">
              <a:lnSpc>
                <a:spcPct val="115000"/>
              </a:lnSpc>
              <a:spcBef>
                <a:spcPts val="0"/>
              </a:spcBef>
              <a:spcAft>
                <a:spcPts val="0"/>
              </a:spcAft>
              <a:buNone/>
              <a:defRPr sz="2000"/>
            </a:lvl6pPr>
            <a:lvl7pPr lvl="6" rtl="0">
              <a:lnSpc>
                <a:spcPct val="115000"/>
              </a:lnSpc>
              <a:spcBef>
                <a:spcPts val="0"/>
              </a:spcBef>
              <a:spcAft>
                <a:spcPts val="0"/>
              </a:spcAft>
              <a:buNone/>
              <a:defRPr sz="2000"/>
            </a:lvl7pPr>
            <a:lvl8pPr lvl="7" rtl="0">
              <a:lnSpc>
                <a:spcPct val="115000"/>
              </a:lnSpc>
              <a:spcBef>
                <a:spcPts val="0"/>
              </a:spcBef>
              <a:spcAft>
                <a:spcPts val="0"/>
              </a:spcAft>
              <a:buNone/>
              <a:defRPr sz="2000"/>
            </a:lvl8pPr>
            <a:lvl9pPr lvl="8" rtl="0">
              <a:lnSpc>
                <a:spcPct val="115000"/>
              </a:lnSpc>
              <a:spcBef>
                <a:spcPts val="0"/>
              </a:spcBef>
              <a:spcAft>
                <a:spcPts val="0"/>
              </a:spcAft>
              <a:buNone/>
              <a:defRPr sz="2000"/>
            </a:lvl9pPr>
          </a:lstStyle>
          <a:p/>
        </p:txBody>
      </p:sp>
      <p:sp>
        <p:nvSpPr>
          <p:cNvPr id="683" name="Google Shape;683;p47"/>
          <p:cNvSpPr txBox="1"/>
          <p:nvPr>
            <p:ph idx="3" type="subTitle"/>
          </p:nvPr>
        </p:nvSpPr>
        <p:spPr>
          <a:xfrm>
            <a:off x="3349200" y="3777544"/>
            <a:ext cx="3073200" cy="319500"/>
          </a:xfrm>
          <a:prstGeom prst="rect">
            <a:avLst/>
          </a:prstGeom>
        </p:spPr>
        <p:txBody>
          <a:bodyPr anchorCtr="0" anchor="t" bIns="0" lIns="0" spcFirstLastPara="1" rIns="0" wrap="square" tIns="0">
            <a:noAutofit/>
          </a:bodyPr>
          <a:lstStyle>
            <a:lvl1pPr lvl="0" rtl="0">
              <a:lnSpc>
                <a:spcPct val="114000"/>
              </a:lnSpc>
              <a:spcBef>
                <a:spcPts val="0"/>
              </a:spcBef>
              <a:spcAft>
                <a:spcPts val="0"/>
              </a:spcAft>
              <a:buNone/>
              <a:defRPr sz="1100"/>
            </a:lvl1pPr>
            <a:lvl2pPr lvl="1" rtl="0">
              <a:lnSpc>
                <a:spcPct val="114000"/>
              </a:lnSpc>
              <a:spcBef>
                <a:spcPts val="0"/>
              </a:spcBef>
              <a:spcAft>
                <a:spcPts val="0"/>
              </a:spcAft>
              <a:buNone/>
              <a:defRPr sz="1100"/>
            </a:lvl2pPr>
            <a:lvl3pPr lvl="2" rtl="0">
              <a:lnSpc>
                <a:spcPct val="114000"/>
              </a:lnSpc>
              <a:spcBef>
                <a:spcPts val="0"/>
              </a:spcBef>
              <a:spcAft>
                <a:spcPts val="0"/>
              </a:spcAft>
              <a:buNone/>
              <a:defRPr sz="1100"/>
            </a:lvl3pPr>
            <a:lvl4pPr lvl="3" rtl="0">
              <a:lnSpc>
                <a:spcPct val="114000"/>
              </a:lnSpc>
              <a:spcBef>
                <a:spcPts val="0"/>
              </a:spcBef>
              <a:spcAft>
                <a:spcPts val="0"/>
              </a:spcAft>
              <a:buNone/>
              <a:defRPr sz="1100"/>
            </a:lvl4pPr>
            <a:lvl5pPr lvl="4" rtl="0">
              <a:lnSpc>
                <a:spcPct val="114000"/>
              </a:lnSpc>
              <a:spcBef>
                <a:spcPts val="0"/>
              </a:spcBef>
              <a:spcAft>
                <a:spcPts val="0"/>
              </a:spcAft>
              <a:buNone/>
              <a:defRPr sz="1100"/>
            </a:lvl5pPr>
            <a:lvl6pPr lvl="5" rtl="0">
              <a:lnSpc>
                <a:spcPct val="114000"/>
              </a:lnSpc>
              <a:spcBef>
                <a:spcPts val="0"/>
              </a:spcBef>
              <a:spcAft>
                <a:spcPts val="0"/>
              </a:spcAft>
              <a:buNone/>
              <a:defRPr sz="1100"/>
            </a:lvl6pPr>
            <a:lvl7pPr lvl="6" rtl="0">
              <a:lnSpc>
                <a:spcPct val="114000"/>
              </a:lnSpc>
              <a:spcBef>
                <a:spcPts val="0"/>
              </a:spcBef>
              <a:spcAft>
                <a:spcPts val="0"/>
              </a:spcAft>
              <a:buNone/>
              <a:defRPr sz="1100"/>
            </a:lvl7pPr>
            <a:lvl8pPr lvl="7" rtl="0">
              <a:lnSpc>
                <a:spcPct val="114000"/>
              </a:lnSpc>
              <a:spcBef>
                <a:spcPts val="0"/>
              </a:spcBef>
              <a:spcAft>
                <a:spcPts val="0"/>
              </a:spcAft>
              <a:buNone/>
              <a:defRPr sz="1100"/>
            </a:lvl8pPr>
            <a:lvl9pPr lvl="8" rtl="0">
              <a:lnSpc>
                <a:spcPct val="114000"/>
              </a:lnSpc>
              <a:spcBef>
                <a:spcPts val="0"/>
              </a:spcBef>
              <a:spcAft>
                <a:spcPts val="0"/>
              </a:spcAft>
              <a:buNone/>
              <a:defRPr sz="1100"/>
            </a:lvl9pPr>
          </a:lstStyle>
          <a:p/>
        </p:txBody>
      </p:sp>
      <p:pic>
        <p:nvPicPr>
          <p:cNvPr id="684" name="Google Shape;684;p47"/>
          <p:cNvPicPr preferRelativeResize="0"/>
          <p:nvPr/>
        </p:nvPicPr>
        <p:blipFill>
          <a:blip r:embed="rId3">
            <a:alphaModFix/>
          </a:blip>
          <a:stretch>
            <a:fillRect/>
          </a:stretch>
        </p:blipFill>
        <p:spPr>
          <a:xfrm>
            <a:off x="2564587" y="973839"/>
            <a:ext cx="548775" cy="548762"/>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wo by two">
  <p:cSld name="CUSTOM_4_6">
    <p:spTree>
      <p:nvGrpSpPr>
        <p:cNvPr id="685" name="Shape 685"/>
        <p:cNvGrpSpPr/>
        <p:nvPr/>
      </p:nvGrpSpPr>
      <p:grpSpPr>
        <a:xfrm>
          <a:off x="0" y="0"/>
          <a:ext cx="0" cy="0"/>
          <a:chOff x="0" y="0"/>
          <a:chExt cx="0" cy="0"/>
        </a:xfrm>
      </p:grpSpPr>
      <p:sp>
        <p:nvSpPr>
          <p:cNvPr id="686" name="Google Shape;686;p48"/>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687" name="Google Shape;687;p48"/>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688" name="Google Shape;688;p48"/>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689" name="Google Shape;689;p48"/>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690" name="Google Shape;690;p48"/>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691" name="Google Shape;691;p48"/>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692" name="Google Shape;692;p48"/>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693" name="Google Shape;693;p48"/>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694" name="Google Shape;694;p48"/>
          <p:cNvSpPr txBox="1"/>
          <p:nvPr>
            <p:ph idx="4" type="subTitle"/>
          </p:nvPr>
        </p:nvSpPr>
        <p:spPr>
          <a:xfrm>
            <a:off x="5141316" y="2091075"/>
            <a:ext cx="2634000" cy="795600"/>
          </a:xfrm>
          <a:prstGeom prst="rect">
            <a:avLst/>
          </a:prstGeom>
        </p:spPr>
        <p:txBody>
          <a:bodyPr anchorCtr="0" anchor="t" bIns="0" lIns="0" spcFirstLastPara="1" rIns="0" wrap="square" tIns="0">
            <a:noAutofit/>
          </a:bodyPr>
          <a:lstStyle>
            <a:lvl1pPr lvl="0" rtl="0">
              <a:spcBef>
                <a:spcPts val="0"/>
              </a:spcBef>
              <a:spcAft>
                <a:spcPts val="0"/>
              </a:spcAft>
              <a:buNone/>
              <a:defRPr sz="1100"/>
            </a:lvl1pPr>
            <a:lvl2pPr lvl="1" rtl="0">
              <a:spcBef>
                <a:spcPts val="400"/>
              </a:spcBef>
              <a:spcAft>
                <a:spcPts val="0"/>
              </a:spcAft>
              <a:buNone/>
              <a:defRPr sz="1100"/>
            </a:lvl2pPr>
            <a:lvl3pPr lvl="2" rtl="0">
              <a:spcBef>
                <a:spcPts val="400"/>
              </a:spcBef>
              <a:spcAft>
                <a:spcPts val="0"/>
              </a:spcAft>
              <a:buNone/>
              <a:defRPr sz="1100"/>
            </a:lvl3pPr>
            <a:lvl4pPr lvl="3" rtl="0">
              <a:spcBef>
                <a:spcPts val="400"/>
              </a:spcBef>
              <a:spcAft>
                <a:spcPts val="0"/>
              </a:spcAft>
              <a:buNone/>
              <a:defRPr sz="1100"/>
            </a:lvl4pPr>
            <a:lvl5pPr lvl="4" rtl="0">
              <a:spcBef>
                <a:spcPts val="400"/>
              </a:spcBef>
              <a:spcAft>
                <a:spcPts val="0"/>
              </a:spcAft>
              <a:buNone/>
              <a:defRPr sz="1100"/>
            </a:lvl5pPr>
            <a:lvl6pPr lvl="5" rtl="0">
              <a:spcBef>
                <a:spcPts val="400"/>
              </a:spcBef>
              <a:spcAft>
                <a:spcPts val="0"/>
              </a:spcAft>
              <a:buNone/>
              <a:defRPr sz="1100"/>
            </a:lvl6pPr>
            <a:lvl7pPr lvl="6" rtl="0">
              <a:spcBef>
                <a:spcPts val="400"/>
              </a:spcBef>
              <a:spcAft>
                <a:spcPts val="0"/>
              </a:spcAft>
              <a:buNone/>
              <a:defRPr sz="1100"/>
            </a:lvl7pPr>
            <a:lvl8pPr lvl="7" rtl="0">
              <a:spcBef>
                <a:spcPts val="400"/>
              </a:spcBef>
              <a:spcAft>
                <a:spcPts val="0"/>
              </a:spcAft>
              <a:buNone/>
              <a:defRPr sz="1100"/>
            </a:lvl8pPr>
            <a:lvl9pPr lvl="8" rtl="0">
              <a:spcBef>
                <a:spcPts val="400"/>
              </a:spcBef>
              <a:spcAft>
                <a:spcPts val="400"/>
              </a:spcAft>
              <a:buNone/>
              <a:defRPr sz="1100"/>
            </a:lvl9pPr>
          </a:lstStyle>
          <a:p/>
        </p:txBody>
      </p:sp>
      <p:sp>
        <p:nvSpPr>
          <p:cNvPr id="695" name="Google Shape;695;p48"/>
          <p:cNvSpPr txBox="1"/>
          <p:nvPr>
            <p:ph idx="5" type="subTitle"/>
          </p:nvPr>
        </p:nvSpPr>
        <p:spPr>
          <a:xfrm>
            <a:off x="5141311" y="1764713"/>
            <a:ext cx="2634000" cy="284400"/>
          </a:xfrm>
          <a:prstGeom prst="rect">
            <a:avLst/>
          </a:prstGeom>
        </p:spPr>
        <p:txBody>
          <a:bodyPr anchorCtr="0" anchor="b" bIns="0" lIns="0" spcFirstLastPara="1" rIns="0" wrap="square" tIns="0">
            <a:noAutofit/>
          </a:bodyPr>
          <a:lstStyle>
            <a:lvl1pPr lvl="0"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696" name="Google Shape;696;p48"/>
          <p:cNvSpPr txBox="1"/>
          <p:nvPr>
            <p:ph idx="6" type="subTitle"/>
          </p:nvPr>
        </p:nvSpPr>
        <p:spPr>
          <a:xfrm>
            <a:off x="5141316" y="3325781"/>
            <a:ext cx="2634000" cy="795600"/>
          </a:xfrm>
          <a:prstGeom prst="rect">
            <a:avLst/>
          </a:prstGeom>
        </p:spPr>
        <p:txBody>
          <a:bodyPr anchorCtr="0" anchor="t" bIns="0" lIns="0" spcFirstLastPara="1" rIns="0" wrap="square" tIns="0">
            <a:noAutofit/>
          </a:bodyPr>
          <a:lstStyle>
            <a:lvl1pPr lvl="0" rtl="0">
              <a:spcBef>
                <a:spcPts val="0"/>
              </a:spcBef>
              <a:spcAft>
                <a:spcPts val="0"/>
              </a:spcAft>
              <a:buNone/>
              <a:defRPr sz="1100"/>
            </a:lvl1pPr>
            <a:lvl2pPr lvl="1" rtl="0">
              <a:spcBef>
                <a:spcPts val="400"/>
              </a:spcBef>
              <a:spcAft>
                <a:spcPts val="0"/>
              </a:spcAft>
              <a:buNone/>
              <a:defRPr sz="1100"/>
            </a:lvl2pPr>
            <a:lvl3pPr lvl="2" rtl="0">
              <a:spcBef>
                <a:spcPts val="400"/>
              </a:spcBef>
              <a:spcAft>
                <a:spcPts val="0"/>
              </a:spcAft>
              <a:buNone/>
              <a:defRPr sz="1100"/>
            </a:lvl3pPr>
            <a:lvl4pPr lvl="3" rtl="0">
              <a:spcBef>
                <a:spcPts val="400"/>
              </a:spcBef>
              <a:spcAft>
                <a:spcPts val="0"/>
              </a:spcAft>
              <a:buNone/>
              <a:defRPr sz="1100"/>
            </a:lvl4pPr>
            <a:lvl5pPr lvl="4" rtl="0">
              <a:spcBef>
                <a:spcPts val="400"/>
              </a:spcBef>
              <a:spcAft>
                <a:spcPts val="0"/>
              </a:spcAft>
              <a:buNone/>
              <a:defRPr sz="1100"/>
            </a:lvl5pPr>
            <a:lvl6pPr lvl="5" rtl="0">
              <a:spcBef>
                <a:spcPts val="400"/>
              </a:spcBef>
              <a:spcAft>
                <a:spcPts val="0"/>
              </a:spcAft>
              <a:buNone/>
              <a:defRPr sz="1100"/>
            </a:lvl6pPr>
            <a:lvl7pPr lvl="6" rtl="0">
              <a:spcBef>
                <a:spcPts val="400"/>
              </a:spcBef>
              <a:spcAft>
                <a:spcPts val="0"/>
              </a:spcAft>
              <a:buNone/>
              <a:defRPr sz="1100"/>
            </a:lvl7pPr>
            <a:lvl8pPr lvl="7" rtl="0">
              <a:spcBef>
                <a:spcPts val="400"/>
              </a:spcBef>
              <a:spcAft>
                <a:spcPts val="0"/>
              </a:spcAft>
              <a:buNone/>
              <a:defRPr sz="1100"/>
            </a:lvl8pPr>
            <a:lvl9pPr lvl="8" rtl="0">
              <a:spcBef>
                <a:spcPts val="400"/>
              </a:spcBef>
              <a:spcAft>
                <a:spcPts val="400"/>
              </a:spcAft>
              <a:buNone/>
              <a:defRPr sz="1100"/>
            </a:lvl9pPr>
          </a:lstStyle>
          <a:p/>
        </p:txBody>
      </p:sp>
      <p:sp>
        <p:nvSpPr>
          <p:cNvPr id="697" name="Google Shape;697;p48"/>
          <p:cNvSpPr txBox="1"/>
          <p:nvPr>
            <p:ph idx="7" type="subTitle"/>
          </p:nvPr>
        </p:nvSpPr>
        <p:spPr>
          <a:xfrm>
            <a:off x="5141311" y="2999419"/>
            <a:ext cx="2634000" cy="284400"/>
          </a:xfrm>
          <a:prstGeom prst="rect">
            <a:avLst/>
          </a:prstGeom>
        </p:spPr>
        <p:txBody>
          <a:bodyPr anchorCtr="0" anchor="b" bIns="0" lIns="0" spcFirstLastPara="1" rIns="0" wrap="square" tIns="0">
            <a:noAutofit/>
          </a:bodyPr>
          <a:lstStyle>
            <a:lvl1pPr lvl="0"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698" name="Google Shape;698;p48"/>
          <p:cNvSpPr txBox="1"/>
          <p:nvPr>
            <p:ph idx="8" type="subTitle"/>
          </p:nvPr>
        </p:nvSpPr>
        <p:spPr>
          <a:xfrm>
            <a:off x="1563469" y="2091075"/>
            <a:ext cx="2634000" cy="795600"/>
          </a:xfrm>
          <a:prstGeom prst="rect">
            <a:avLst/>
          </a:prstGeom>
        </p:spPr>
        <p:txBody>
          <a:bodyPr anchorCtr="0" anchor="t" bIns="0" lIns="0" spcFirstLastPara="1" rIns="0" wrap="square" tIns="0">
            <a:noAutofit/>
          </a:bodyPr>
          <a:lstStyle>
            <a:lvl1pPr lvl="0" rtl="0">
              <a:spcBef>
                <a:spcPts val="0"/>
              </a:spcBef>
              <a:spcAft>
                <a:spcPts val="0"/>
              </a:spcAft>
              <a:buNone/>
              <a:defRPr sz="1100"/>
            </a:lvl1pPr>
            <a:lvl2pPr lvl="1" rtl="0">
              <a:spcBef>
                <a:spcPts val="400"/>
              </a:spcBef>
              <a:spcAft>
                <a:spcPts val="0"/>
              </a:spcAft>
              <a:buNone/>
              <a:defRPr sz="1100"/>
            </a:lvl2pPr>
            <a:lvl3pPr lvl="2" rtl="0">
              <a:spcBef>
                <a:spcPts val="400"/>
              </a:spcBef>
              <a:spcAft>
                <a:spcPts val="0"/>
              </a:spcAft>
              <a:buNone/>
              <a:defRPr sz="1100"/>
            </a:lvl3pPr>
            <a:lvl4pPr lvl="3" rtl="0">
              <a:spcBef>
                <a:spcPts val="400"/>
              </a:spcBef>
              <a:spcAft>
                <a:spcPts val="0"/>
              </a:spcAft>
              <a:buNone/>
              <a:defRPr sz="1100"/>
            </a:lvl4pPr>
            <a:lvl5pPr lvl="4" rtl="0">
              <a:spcBef>
                <a:spcPts val="400"/>
              </a:spcBef>
              <a:spcAft>
                <a:spcPts val="0"/>
              </a:spcAft>
              <a:buNone/>
              <a:defRPr sz="1100"/>
            </a:lvl5pPr>
            <a:lvl6pPr lvl="5" rtl="0">
              <a:spcBef>
                <a:spcPts val="400"/>
              </a:spcBef>
              <a:spcAft>
                <a:spcPts val="0"/>
              </a:spcAft>
              <a:buNone/>
              <a:defRPr sz="1100"/>
            </a:lvl6pPr>
            <a:lvl7pPr lvl="6" rtl="0">
              <a:spcBef>
                <a:spcPts val="400"/>
              </a:spcBef>
              <a:spcAft>
                <a:spcPts val="0"/>
              </a:spcAft>
              <a:buNone/>
              <a:defRPr sz="1100"/>
            </a:lvl7pPr>
            <a:lvl8pPr lvl="7" rtl="0">
              <a:spcBef>
                <a:spcPts val="400"/>
              </a:spcBef>
              <a:spcAft>
                <a:spcPts val="0"/>
              </a:spcAft>
              <a:buNone/>
              <a:defRPr sz="1100"/>
            </a:lvl8pPr>
            <a:lvl9pPr lvl="8" rtl="0">
              <a:spcBef>
                <a:spcPts val="400"/>
              </a:spcBef>
              <a:spcAft>
                <a:spcPts val="400"/>
              </a:spcAft>
              <a:buNone/>
              <a:defRPr sz="1100"/>
            </a:lvl9pPr>
          </a:lstStyle>
          <a:p/>
        </p:txBody>
      </p:sp>
      <p:sp>
        <p:nvSpPr>
          <p:cNvPr id="699" name="Google Shape;699;p48"/>
          <p:cNvSpPr txBox="1"/>
          <p:nvPr>
            <p:ph idx="9" type="subTitle"/>
          </p:nvPr>
        </p:nvSpPr>
        <p:spPr>
          <a:xfrm>
            <a:off x="1563450" y="1764713"/>
            <a:ext cx="2634000" cy="284400"/>
          </a:xfrm>
          <a:prstGeom prst="rect">
            <a:avLst/>
          </a:prstGeom>
        </p:spPr>
        <p:txBody>
          <a:bodyPr anchorCtr="0" anchor="b" bIns="0" lIns="0" spcFirstLastPara="1" rIns="0" wrap="square" tIns="0">
            <a:noAutofit/>
          </a:bodyPr>
          <a:lstStyle>
            <a:lvl1pPr lvl="0"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700" name="Google Shape;700;p48"/>
          <p:cNvSpPr txBox="1"/>
          <p:nvPr>
            <p:ph idx="13" type="subTitle"/>
          </p:nvPr>
        </p:nvSpPr>
        <p:spPr>
          <a:xfrm>
            <a:off x="1563469" y="3325781"/>
            <a:ext cx="2634000" cy="795600"/>
          </a:xfrm>
          <a:prstGeom prst="rect">
            <a:avLst/>
          </a:prstGeom>
        </p:spPr>
        <p:txBody>
          <a:bodyPr anchorCtr="0" anchor="t" bIns="0" lIns="0" spcFirstLastPara="1" rIns="0" wrap="square" tIns="0">
            <a:noAutofit/>
          </a:bodyPr>
          <a:lstStyle>
            <a:lvl1pPr lvl="0" rtl="0">
              <a:spcBef>
                <a:spcPts val="0"/>
              </a:spcBef>
              <a:spcAft>
                <a:spcPts val="0"/>
              </a:spcAft>
              <a:buNone/>
              <a:defRPr sz="1100"/>
            </a:lvl1pPr>
            <a:lvl2pPr lvl="1" rtl="0">
              <a:spcBef>
                <a:spcPts val="400"/>
              </a:spcBef>
              <a:spcAft>
                <a:spcPts val="0"/>
              </a:spcAft>
              <a:buNone/>
              <a:defRPr sz="1100"/>
            </a:lvl2pPr>
            <a:lvl3pPr lvl="2" rtl="0">
              <a:spcBef>
                <a:spcPts val="400"/>
              </a:spcBef>
              <a:spcAft>
                <a:spcPts val="0"/>
              </a:spcAft>
              <a:buNone/>
              <a:defRPr sz="1100"/>
            </a:lvl3pPr>
            <a:lvl4pPr lvl="3" rtl="0">
              <a:spcBef>
                <a:spcPts val="400"/>
              </a:spcBef>
              <a:spcAft>
                <a:spcPts val="0"/>
              </a:spcAft>
              <a:buNone/>
              <a:defRPr sz="1100"/>
            </a:lvl4pPr>
            <a:lvl5pPr lvl="4" rtl="0">
              <a:spcBef>
                <a:spcPts val="400"/>
              </a:spcBef>
              <a:spcAft>
                <a:spcPts val="0"/>
              </a:spcAft>
              <a:buNone/>
              <a:defRPr sz="1100"/>
            </a:lvl5pPr>
            <a:lvl6pPr lvl="5" rtl="0">
              <a:spcBef>
                <a:spcPts val="400"/>
              </a:spcBef>
              <a:spcAft>
                <a:spcPts val="0"/>
              </a:spcAft>
              <a:buNone/>
              <a:defRPr sz="1100"/>
            </a:lvl6pPr>
            <a:lvl7pPr lvl="6" rtl="0">
              <a:spcBef>
                <a:spcPts val="400"/>
              </a:spcBef>
              <a:spcAft>
                <a:spcPts val="0"/>
              </a:spcAft>
              <a:buNone/>
              <a:defRPr sz="1100"/>
            </a:lvl7pPr>
            <a:lvl8pPr lvl="7" rtl="0">
              <a:spcBef>
                <a:spcPts val="400"/>
              </a:spcBef>
              <a:spcAft>
                <a:spcPts val="0"/>
              </a:spcAft>
              <a:buNone/>
              <a:defRPr sz="1100"/>
            </a:lvl8pPr>
            <a:lvl9pPr lvl="8" rtl="0">
              <a:spcBef>
                <a:spcPts val="400"/>
              </a:spcBef>
              <a:spcAft>
                <a:spcPts val="400"/>
              </a:spcAft>
              <a:buNone/>
              <a:defRPr sz="1100"/>
            </a:lvl9pPr>
          </a:lstStyle>
          <a:p/>
        </p:txBody>
      </p:sp>
      <p:sp>
        <p:nvSpPr>
          <p:cNvPr id="701" name="Google Shape;701;p48"/>
          <p:cNvSpPr txBox="1"/>
          <p:nvPr>
            <p:ph idx="14" type="subTitle"/>
          </p:nvPr>
        </p:nvSpPr>
        <p:spPr>
          <a:xfrm>
            <a:off x="1563450" y="2999419"/>
            <a:ext cx="2634000" cy="284400"/>
          </a:xfrm>
          <a:prstGeom prst="rect">
            <a:avLst/>
          </a:prstGeom>
        </p:spPr>
        <p:txBody>
          <a:bodyPr anchorCtr="0" anchor="b" bIns="0" lIns="0" spcFirstLastPara="1" rIns="0" wrap="square" tIns="0">
            <a:noAutofit/>
          </a:bodyPr>
          <a:lstStyle>
            <a:lvl1pPr lvl="0"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four column">
  <p:cSld name="CUSTOM_4_5">
    <p:spTree>
      <p:nvGrpSpPr>
        <p:cNvPr id="702" name="Shape 702"/>
        <p:cNvGrpSpPr/>
        <p:nvPr/>
      </p:nvGrpSpPr>
      <p:grpSpPr>
        <a:xfrm>
          <a:off x="0" y="0"/>
          <a:ext cx="0" cy="0"/>
          <a:chOff x="0" y="0"/>
          <a:chExt cx="0" cy="0"/>
        </a:xfrm>
      </p:grpSpPr>
      <p:sp>
        <p:nvSpPr>
          <p:cNvPr id="703" name="Google Shape;703;p49"/>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704" name="Google Shape;704;p49"/>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705" name="Google Shape;705;p49"/>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706" name="Google Shape;706;p49"/>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707" name="Google Shape;707;p49"/>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708" name="Google Shape;708;p49"/>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709" name="Google Shape;709;p49"/>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710" name="Google Shape;710;p49"/>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cxnSp>
        <p:nvCxnSpPr>
          <p:cNvPr id="711" name="Google Shape;711;p49"/>
          <p:cNvCxnSpPr/>
          <p:nvPr/>
        </p:nvCxnSpPr>
        <p:spPr>
          <a:xfrm>
            <a:off x="2562438" y="2758500"/>
            <a:ext cx="0" cy="1145700"/>
          </a:xfrm>
          <a:prstGeom prst="straightConnector1">
            <a:avLst/>
          </a:prstGeom>
          <a:noFill/>
          <a:ln cap="flat" cmpd="sng" w="9525">
            <a:solidFill>
              <a:schemeClr val="dk2"/>
            </a:solidFill>
            <a:prstDash val="dot"/>
            <a:round/>
            <a:headEnd len="med" w="med" type="none"/>
            <a:tailEnd len="med" w="med" type="none"/>
          </a:ln>
        </p:spPr>
      </p:cxnSp>
      <p:cxnSp>
        <p:nvCxnSpPr>
          <p:cNvPr id="712" name="Google Shape;712;p49"/>
          <p:cNvCxnSpPr/>
          <p:nvPr/>
        </p:nvCxnSpPr>
        <p:spPr>
          <a:xfrm>
            <a:off x="4572075" y="2758500"/>
            <a:ext cx="0" cy="1145700"/>
          </a:xfrm>
          <a:prstGeom prst="straightConnector1">
            <a:avLst/>
          </a:prstGeom>
          <a:noFill/>
          <a:ln cap="flat" cmpd="sng" w="9525">
            <a:solidFill>
              <a:schemeClr val="dk2"/>
            </a:solidFill>
            <a:prstDash val="dot"/>
            <a:round/>
            <a:headEnd len="med" w="med" type="none"/>
            <a:tailEnd len="med" w="med" type="none"/>
          </a:ln>
        </p:spPr>
      </p:cxnSp>
      <p:cxnSp>
        <p:nvCxnSpPr>
          <p:cNvPr id="713" name="Google Shape;713;p49"/>
          <p:cNvCxnSpPr/>
          <p:nvPr/>
        </p:nvCxnSpPr>
        <p:spPr>
          <a:xfrm>
            <a:off x="6581713" y="2758500"/>
            <a:ext cx="0" cy="1145700"/>
          </a:xfrm>
          <a:prstGeom prst="straightConnector1">
            <a:avLst/>
          </a:prstGeom>
          <a:noFill/>
          <a:ln cap="flat" cmpd="sng" w="9525">
            <a:solidFill>
              <a:schemeClr val="dk2"/>
            </a:solidFill>
            <a:prstDash val="dot"/>
            <a:round/>
            <a:headEnd len="med" w="med" type="none"/>
            <a:tailEnd len="med" w="med" type="none"/>
          </a:ln>
        </p:spPr>
      </p:cxnSp>
      <p:sp>
        <p:nvSpPr>
          <p:cNvPr id="714" name="Google Shape;714;p49"/>
          <p:cNvSpPr txBox="1"/>
          <p:nvPr>
            <p:ph idx="4" type="subTitle"/>
          </p:nvPr>
        </p:nvSpPr>
        <p:spPr>
          <a:xfrm>
            <a:off x="663806" y="3044625"/>
            <a:ext cx="1787700" cy="795600"/>
          </a:xfrm>
          <a:prstGeom prst="rect">
            <a:avLst/>
          </a:prstGeom>
        </p:spPr>
        <p:txBody>
          <a:bodyPr anchorCtr="0" anchor="t" bIns="0" lIns="0" spcFirstLastPara="1" rIns="0" wrap="square" tIns="0">
            <a:noAutofit/>
          </a:bodyPr>
          <a:lstStyle>
            <a:lvl1pPr lvl="0" rtl="0" algn="ctr">
              <a:spcBef>
                <a:spcPts val="0"/>
              </a:spcBef>
              <a:spcAft>
                <a:spcPts val="0"/>
              </a:spcAft>
              <a:buNone/>
              <a:defRPr sz="1100"/>
            </a:lvl1pPr>
            <a:lvl2pPr lvl="1" rtl="0" algn="ctr">
              <a:spcBef>
                <a:spcPts val="400"/>
              </a:spcBef>
              <a:spcAft>
                <a:spcPts val="0"/>
              </a:spcAft>
              <a:buNone/>
              <a:defRPr sz="1100"/>
            </a:lvl2pPr>
            <a:lvl3pPr lvl="2" rtl="0" algn="ctr">
              <a:spcBef>
                <a:spcPts val="400"/>
              </a:spcBef>
              <a:spcAft>
                <a:spcPts val="0"/>
              </a:spcAft>
              <a:buNone/>
              <a:defRPr sz="1100"/>
            </a:lvl3pPr>
            <a:lvl4pPr lvl="3" rtl="0" algn="ctr">
              <a:spcBef>
                <a:spcPts val="400"/>
              </a:spcBef>
              <a:spcAft>
                <a:spcPts val="0"/>
              </a:spcAft>
              <a:buNone/>
              <a:defRPr sz="1100"/>
            </a:lvl4pPr>
            <a:lvl5pPr lvl="4" rtl="0" algn="ctr">
              <a:spcBef>
                <a:spcPts val="400"/>
              </a:spcBef>
              <a:spcAft>
                <a:spcPts val="0"/>
              </a:spcAft>
              <a:buNone/>
              <a:defRPr sz="1100"/>
            </a:lvl5pPr>
            <a:lvl6pPr lvl="5" rtl="0" algn="ctr">
              <a:spcBef>
                <a:spcPts val="400"/>
              </a:spcBef>
              <a:spcAft>
                <a:spcPts val="0"/>
              </a:spcAft>
              <a:buNone/>
              <a:defRPr sz="1100"/>
            </a:lvl6pPr>
            <a:lvl7pPr lvl="6" rtl="0" algn="ctr">
              <a:spcBef>
                <a:spcPts val="400"/>
              </a:spcBef>
              <a:spcAft>
                <a:spcPts val="0"/>
              </a:spcAft>
              <a:buNone/>
              <a:defRPr sz="1100"/>
            </a:lvl7pPr>
            <a:lvl8pPr lvl="7" rtl="0" algn="ctr">
              <a:spcBef>
                <a:spcPts val="400"/>
              </a:spcBef>
              <a:spcAft>
                <a:spcPts val="0"/>
              </a:spcAft>
              <a:buNone/>
              <a:defRPr sz="1100"/>
            </a:lvl8pPr>
            <a:lvl9pPr lvl="8" rtl="0" algn="ctr">
              <a:spcBef>
                <a:spcPts val="400"/>
              </a:spcBef>
              <a:spcAft>
                <a:spcPts val="400"/>
              </a:spcAft>
              <a:buNone/>
              <a:defRPr sz="1100"/>
            </a:lvl9pPr>
          </a:lstStyle>
          <a:p/>
        </p:txBody>
      </p:sp>
      <p:sp>
        <p:nvSpPr>
          <p:cNvPr id="715" name="Google Shape;715;p49"/>
          <p:cNvSpPr txBox="1"/>
          <p:nvPr>
            <p:ph idx="5" type="subTitle"/>
          </p:nvPr>
        </p:nvSpPr>
        <p:spPr>
          <a:xfrm>
            <a:off x="663788" y="2718263"/>
            <a:ext cx="1787700" cy="284400"/>
          </a:xfrm>
          <a:prstGeom prst="rect">
            <a:avLst/>
          </a:prstGeom>
        </p:spPr>
        <p:txBody>
          <a:bodyPr anchorCtr="0" anchor="b" bIns="0" lIns="0" spcFirstLastPara="1" rIns="0" wrap="square" tIns="0">
            <a:noAutofit/>
          </a:bodyPr>
          <a:lstStyle>
            <a:lvl1pPr lvl="0"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716" name="Google Shape;716;p49"/>
          <p:cNvSpPr txBox="1"/>
          <p:nvPr>
            <p:ph idx="6" type="subTitle"/>
          </p:nvPr>
        </p:nvSpPr>
        <p:spPr>
          <a:xfrm>
            <a:off x="6692719" y="3044625"/>
            <a:ext cx="1787700" cy="795600"/>
          </a:xfrm>
          <a:prstGeom prst="rect">
            <a:avLst/>
          </a:prstGeom>
        </p:spPr>
        <p:txBody>
          <a:bodyPr anchorCtr="0" anchor="t" bIns="0" lIns="0" spcFirstLastPara="1" rIns="0" wrap="square" tIns="0">
            <a:noAutofit/>
          </a:bodyPr>
          <a:lstStyle>
            <a:lvl1pPr lvl="0" rtl="0" algn="ctr">
              <a:spcBef>
                <a:spcPts val="0"/>
              </a:spcBef>
              <a:spcAft>
                <a:spcPts val="0"/>
              </a:spcAft>
              <a:buNone/>
              <a:defRPr sz="1100"/>
            </a:lvl1pPr>
            <a:lvl2pPr lvl="1" rtl="0" algn="ctr">
              <a:spcBef>
                <a:spcPts val="400"/>
              </a:spcBef>
              <a:spcAft>
                <a:spcPts val="0"/>
              </a:spcAft>
              <a:buNone/>
              <a:defRPr sz="1100"/>
            </a:lvl2pPr>
            <a:lvl3pPr lvl="2" rtl="0" algn="ctr">
              <a:spcBef>
                <a:spcPts val="400"/>
              </a:spcBef>
              <a:spcAft>
                <a:spcPts val="0"/>
              </a:spcAft>
              <a:buNone/>
              <a:defRPr sz="1100"/>
            </a:lvl3pPr>
            <a:lvl4pPr lvl="3" rtl="0" algn="ctr">
              <a:spcBef>
                <a:spcPts val="400"/>
              </a:spcBef>
              <a:spcAft>
                <a:spcPts val="0"/>
              </a:spcAft>
              <a:buNone/>
              <a:defRPr sz="1100"/>
            </a:lvl4pPr>
            <a:lvl5pPr lvl="4" rtl="0" algn="ctr">
              <a:spcBef>
                <a:spcPts val="400"/>
              </a:spcBef>
              <a:spcAft>
                <a:spcPts val="0"/>
              </a:spcAft>
              <a:buNone/>
              <a:defRPr sz="1100"/>
            </a:lvl5pPr>
            <a:lvl6pPr lvl="5" rtl="0" algn="ctr">
              <a:spcBef>
                <a:spcPts val="400"/>
              </a:spcBef>
              <a:spcAft>
                <a:spcPts val="0"/>
              </a:spcAft>
              <a:buNone/>
              <a:defRPr sz="1100"/>
            </a:lvl6pPr>
            <a:lvl7pPr lvl="6" rtl="0" algn="ctr">
              <a:spcBef>
                <a:spcPts val="400"/>
              </a:spcBef>
              <a:spcAft>
                <a:spcPts val="0"/>
              </a:spcAft>
              <a:buNone/>
              <a:defRPr sz="1100"/>
            </a:lvl7pPr>
            <a:lvl8pPr lvl="7" rtl="0" algn="ctr">
              <a:spcBef>
                <a:spcPts val="400"/>
              </a:spcBef>
              <a:spcAft>
                <a:spcPts val="0"/>
              </a:spcAft>
              <a:buNone/>
              <a:defRPr sz="1100"/>
            </a:lvl8pPr>
            <a:lvl9pPr lvl="8" rtl="0" algn="ctr">
              <a:spcBef>
                <a:spcPts val="400"/>
              </a:spcBef>
              <a:spcAft>
                <a:spcPts val="400"/>
              </a:spcAft>
              <a:buNone/>
              <a:defRPr sz="1100"/>
            </a:lvl9pPr>
          </a:lstStyle>
          <a:p/>
        </p:txBody>
      </p:sp>
      <p:sp>
        <p:nvSpPr>
          <p:cNvPr id="717" name="Google Shape;717;p49"/>
          <p:cNvSpPr txBox="1"/>
          <p:nvPr>
            <p:ph idx="7" type="subTitle"/>
          </p:nvPr>
        </p:nvSpPr>
        <p:spPr>
          <a:xfrm>
            <a:off x="6692700" y="2718263"/>
            <a:ext cx="1787700" cy="284400"/>
          </a:xfrm>
          <a:prstGeom prst="rect">
            <a:avLst/>
          </a:prstGeom>
        </p:spPr>
        <p:txBody>
          <a:bodyPr anchorCtr="0" anchor="b" bIns="0" lIns="0" spcFirstLastPara="1" rIns="0" wrap="square" tIns="0">
            <a:noAutofit/>
          </a:bodyPr>
          <a:lstStyle>
            <a:lvl1pPr lvl="0"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718" name="Google Shape;718;p49"/>
          <p:cNvSpPr txBox="1"/>
          <p:nvPr>
            <p:ph idx="8" type="subTitle"/>
          </p:nvPr>
        </p:nvSpPr>
        <p:spPr>
          <a:xfrm>
            <a:off x="4683081" y="3044625"/>
            <a:ext cx="1787700" cy="795600"/>
          </a:xfrm>
          <a:prstGeom prst="rect">
            <a:avLst/>
          </a:prstGeom>
        </p:spPr>
        <p:txBody>
          <a:bodyPr anchorCtr="0" anchor="t" bIns="0" lIns="0" spcFirstLastPara="1" rIns="0" wrap="square" tIns="0">
            <a:noAutofit/>
          </a:bodyPr>
          <a:lstStyle>
            <a:lvl1pPr lvl="0" rtl="0" algn="ctr">
              <a:spcBef>
                <a:spcPts val="0"/>
              </a:spcBef>
              <a:spcAft>
                <a:spcPts val="0"/>
              </a:spcAft>
              <a:buNone/>
              <a:defRPr sz="1100"/>
            </a:lvl1pPr>
            <a:lvl2pPr lvl="1" rtl="0" algn="ctr">
              <a:spcBef>
                <a:spcPts val="400"/>
              </a:spcBef>
              <a:spcAft>
                <a:spcPts val="0"/>
              </a:spcAft>
              <a:buNone/>
              <a:defRPr sz="1100"/>
            </a:lvl2pPr>
            <a:lvl3pPr lvl="2" rtl="0" algn="ctr">
              <a:spcBef>
                <a:spcPts val="400"/>
              </a:spcBef>
              <a:spcAft>
                <a:spcPts val="0"/>
              </a:spcAft>
              <a:buNone/>
              <a:defRPr sz="1100"/>
            </a:lvl3pPr>
            <a:lvl4pPr lvl="3" rtl="0" algn="ctr">
              <a:spcBef>
                <a:spcPts val="400"/>
              </a:spcBef>
              <a:spcAft>
                <a:spcPts val="0"/>
              </a:spcAft>
              <a:buNone/>
              <a:defRPr sz="1100"/>
            </a:lvl4pPr>
            <a:lvl5pPr lvl="4" rtl="0" algn="ctr">
              <a:spcBef>
                <a:spcPts val="400"/>
              </a:spcBef>
              <a:spcAft>
                <a:spcPts val="0"/>
              </a:spcAft>
              <a:buNone/>
              <a:defRPr sz="1100"/>
            </a:lvl5pPr>
            <a:lvl6pPr lvl="5" rtl="0" algn="ctr">
              <a:spcBef>
                <a:spcPts val="400"/>
              </a:spcBef>
              <a:spcAft>
                <a:spcPts val="0"/>
              </a:spcAft>
              <a:buNone/>
              <a:defRPr sz="1100"/>
            </a:lvl6pPr>
            <a:lvl7pPr lvl="6" rtl="0" algn="ctr">
              <a:spcBef>
                <a:spcPts val="400"/>
              </a:spcBef>
              <a:spcAft>
                <a:spcPts val="0"/>
              </a:spcAft>
              <a:buNone/>
              <a:defRPr sz="1100"/>
            </a:lvl7pPr>
            <a:lvl8pPr lvl="7" rtl="0" algn="ctr">
              <a:spcBef>
                <a:spcPts val="400"/>
              </a:spcBef>
              <a:spcAft>
                <a:spcPts val="0"/>
              </a:spcAft>
              <a:buNone/>
              <a:defRPr sz="1100"/>
            </a:lvl8pPr>
            <a:lvl9pPr lvl="8" rtl="0" algn="ctr">
              <a:spcBef>
                <a:spcPts val="400"/>
              </a:spcBef>
              <a:spcAft>
                <a:spcPts val="400"/>
              </a:spcAft>
              <a:buNone/>
              <a:defRPr sz="1100"/>
            </a:lvl9pPr>
          </a:lstStyle>
          <a:p/>
        </p:txBody>
      </p:sp>
      <p:sp>
        <p:nvSpPr>
          <p:cNvPr id="719" name="Google Shape;719;p49"/>
          <p:cNvSpPr txBox="1"/>
          <p:nvPr>
            <p:ph idx="9" type="subTitle"/>
          </p:nvPr>
        </p:nvSpPr>
        <p:spPr>
          <a:xfrm>
            <a:off x="4683063" y="2718263"/>
            <a:ext cx="1787700" cy="284400"/>
          </a:xfrm>
          <a:prstGeom prst="rect">
            <a:avLst/>
          </a:prstGeom>
        </p:spPr>
        <p:txBody>
          <a:bodyPr anchorCtr="0" anchor="b" bIns="0" lIns="0" spcFirstLastPara="1" rIns="0" wrap="square" tIns="0">
            <a:noAutofit/>
          </a:bodyPr>
          <a:lstStyle>
            <a:lvl1pPr lvl="0"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720" name="Google Shape;720;p49"/>
          <p:cNvSpPr txBox="1"/>
          <p:nvPr>
            <p:ph idx="13" type="subTitle"/>
          </p:nvPr>
        </p:nvSpPr>
        <p:spPr>
          <a:xfrm>
            <a:off x="2673444" y="3044625"/>
            <a:ext cx="1787700" cy="795600"/>
          </a:xfrm>
          <a:prstGeom prst="rect">
            <a:avLst/>
          </a:prstGeom>
        </p:spPr>
        <p:txBody>
          <a:bodyPr anchorCtr="0" anchor="t" bIns="0" lIns="0" spcFirstLastPara="1" rIns="0" wrap="square" tIns="0">
            <a:noAutofit/>
          </a:bodyPr>
          <a:lstStyle>
            <a:lvl1pPr lvl="0" rtl="0" algn="ctr">
              <a:spcBef>
                <a:spcPts val="0"/>
              </a:spcBef>
              <a:spcAft>
                <a:spcPts val="0"/>
              </a:spcAft>
              <a:buNone/>
              <a:defRPr sz="1100"/>
            </a:lvl1pPr>
            <a:lvl2pPr lvl="1" rtl="0" algn="ctr">
              <a:spcBef>
                <a:spcPts val="400"/>
              </a:spcBef>
              <a:spcAft>
                <a:spcPts val="0"/>
              </a:spcAft>
              <a:buNone/>
              <a:defRPr sz="1100"/>
            </a:lvl2pPr>
            <a:lvl3pPr lvl="2" rtl="0" algn="ctr">
              <a:spcBef>
                <a:spcPts val="400"/>
              </a:spcBef>
              <a:spcAft>
                <a:spcPts val="0"/>
              </a:spcAft>
              <a:buNone/>
              <a:defRPr sz="1100"/>
            </a:lvl3pPr>
            <a:lvl4pPr lvl="3" rtl="0" algn="ctr">
              <a:spcBef>
                <a:spcPts val="400"/>
              </a:spcBef>
              <a:spcAft>
                <a:spcPts val="0"/>
              </a:spcAft>
              <a:buNone/>
              <a:defRPr sz="1100"/>
            </a:lvl4pPr>
            <a:lvl5pPr lvl="4" rtl="0" algn="ctr">
              <a:spcBef>
                <a:spcPts val="400"/>
              </a:spcBef>
              <a:spcAft>
                <a:spcPts val="0"/>
              </a:spcAft>
              <a:buNone/>
              <a:defRPr sz="1100"/>
            </a:lvl5pPr>
            <a:lvl6pPr lvl="5" rtl="0" algn="ctr">
              <a:spcBef>
                <a:spcPts val="400"/>
              </a:spcBef>
              <a:spcAft>
                <a:spcPts val="0"/>
              </a:spcAft>
              <a:buNone/>
              <a:defRPr sz="1100"/>
            </a:lvl6pPr>
            <a:lvl7pPr lvl="6" rtl="0" algn="ctr">
              <a:spcBef>
                <a:spcPts val="400"/>
              </a:spcBef>
              <a:spcAft>
                <a:spcPts val="0"/>
              </a:spcAft>
              <a:buNone/>
              <a:defRPr sz="1100"/>
            </a:lvl7pPr>
            <a:lvl8pPr lvl="7" rtl="0" algn="ctr">
              <a:spcBef>
                <a:spcPts val="400"/>
              </a:spcBef>
              <a:spcAft>
                <a:spcPts val="0"/>
              </a:spcAft>
              <a:buNone/>
              <a:defRPr sz="1100"/>
            </a:lvl8pPr>
            <a:lvl9pPr lvl="8" rtl="0" algn="ctr">
              <a:spcBef>
                <a:spcPts val="400"/>
              </a:spcBef>
              <a:spcAft>
                <a:spcPts val="400"/>
              </a:spcAft>
              <a:buNone/>
              <a:defRPr sz="1100"/>
            </a:lvl9pPr>
          </a:lstStyle>
          <a:p/>
        </p:txBody>
      </p:sp>
      <p:sp>
        <p:nvSpPr>
          <p:cNvPr id="721" name="Google Shape;721;p49"/>
          <p:cNvSpPr txBox="1"/>
          <p:nvPr>
            <p:ph idx="14" type="subTitle"/>
          </p:nvPr>
        </p:nvSpPr>
        <p:spPr>
          <a:xfrm>
            <a:off x="2673425" y="2718263"/>
            <a:ext cx="1787700" cy="284400"/>
          </a:xfrm>
          <a:prstGeom prst="rect">
            <a:avLst/>
          </a:prstGeom>
        </p:spPr>
        <p:txBody>
          <a:bodyPr anchorCtr="0" anchor="b" bIns="0" lIns="0" spcFirstLastPara="1" rIns="0" wrap="square" tIns="0">
            <a:noAutofit/>
          </a:bodyPr>
          <a:lstStyle>
            <a:lvl1pPr lvl="0"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tle left">
  <p:cSld name="CUSTOM_4_4">
    <p:spTree>
      <p:nvGrpSpPr>
        <p:cNvPr id="722" name="Shape 722"/>
        <p:cNvGrpSpPr/>
        <p:nvPr/>
      </p:nvGrpSpPr>
      <p:grpSpPr>
        <a:xfrm>
          <a:off x="0" y="0"/>
          <a:ext cx="0" cy="0"/>
          <a:chOff x="0" y="0"/>
          <a:chExt cx="0" cy="0"/>
        </a:xfrm>
      </p:grpSpPr>
      <p:sp>
        <p:nvSpPr>
          <p:cNvPr id="723" name="Google Shape;723;p50"/>
          <p:cNvSpPr txBox="1"/>
          <p:nvPr>
            <p:ph idx="1" type="subTitle"/>
          </p:nvPr>
        </p:nvSpPr>
        <p:spPr>
          <a:xfrm>
            <a:off x="663788" y="2519025"/>
            <a:ext cx="2469000" cy="1485300"/>
          </a:xfrm>
          <a:prstGeom prst="rect">
            <a:avLst/>
          </a:prstGeom>
        </p:spPr>
        <p:txBody>
          <a:bodyPr anchorCtr="0" anchor="t" bIns="0" lIns="0" spcFirstLastPara="1" rIns="0" wrap="square" tIns="0">
            <a:noAutofit/>
          </a:bodyPr>
          <a:lstStyle>
            <a:lvl1pPr lvl="0" rtl="0">
              <a:lnSpc>
                <a:spcPct val="150000"/>
              </a:lnSpc>
              <a:spcBef>
                <a:spcPts val="0"/>
              </a:spcBef>
              <a:spcAft>
                <a:spcPts val="0"/>
              </a:spcAft>
              <a:buNone/>
              <a:defRPr>
                <a:solidFill>
                  <a:schemeClr val="accent1"/>
                </a:solidFill>
              </a:defRPr>
            </a:lvl1pPr>
            <a:lvl2pPr lvl="1" rtl="0">
              <a:lnSpc>
                <a:spcPct val="150000"/>
              </a:lnSpc>
              <a:spcBef>
                <a:spcPts val="400"/>
              </a:spcBef>
              <a:spcAft>
                <a:spcPts val="0"/>
              </a:spcAft>
              <a:buNone/>
              <a:defRPr>
                <a:solidFill>
                  <a:schemeClr val="accent1"/>
                </a:solidFill>
              </a:defRPr>
            </a:lvl2pPr>
            <a:lvl3pPr lvl="2" rtl="0">
              <a:lnSpc>
                <a:spcPct val="150000"/>
              </a:lnSpc>
              <a:spcBef>
                <a:spcPts val="400"/>
              </a:spcBef>
              <a:spcAft>
                <a:spcPts val="0"/>
              </a:spcAft>
              <a:buNone/>
              <a:defRPr>
                <a:solidFill>
                  <a:schemeClr val="accent1"/>
                </a:solidFill>
              </a:defRPr>
            </a:lvl3pPr>
            <a:lvl4pPr lvl="3" rtl="0">
              <a:lnSpc>
                <a:spcPct val="150000"/>
              </a:lnSpc>
              <a:spcBef>
                <a:spcPts val="400"/>
              </a:spcBef>
              <a:spcAft>
                <a:spcPts val="0"/>
              </a:spcAft>
              <a:buNone/>
              <a:defRPr>
                <a:solidFill>
                  <a:schemeClr val="accent1"/>
                </a:solidFill>
              </a:defRPr>
            </a:lvl4pPr>
            <a:lvl5pPr lvl="4" rtl="0">
              <a:lnSpc>
                <a:spcPct val="150000"/>
              </a:lnSpc>
              <a:spcBef>
                <a:spcPts val="400"/>
              </a:spcBef>
              <a:spcAft>
                <a:spcPts val="0"/>
              </a:spcAft>
              <a:buNone/>
              <a:defRPr>
                <a:solidFill>
                  <a:schemeClr val="accent1"/>
                </a:solidFill>
              </a:defRPr>
            </a:lvl5pPr>
            <a:lvl6pPr lvl="5" rtl="0">
              <a:lnSpc>
                <a:spcPct val="150000"/>
              </a:lnSpc>
              <a:spcBef>
                <a:spcPts val="400"/>
              </a:spcBef>
              <a:spcAft>
                <a:spcPts val="0"/>
              </a:spcAft>
              <a:buNone/>
              <a:defRPr>
                <a:solidFill>
                  <a:schemeClr val="accent1"/>
                </a:solidFill>
              </a:defRPr>
            </a:lvl6pPr>
            <a:lvl7pPr lvl="6" rtl="0">
              <a:lnSpc>
                <a:spcPct val="150000"/>
              </a:lnSpc>
              <a:spcBef>
                <a:spcPts val="400"/>
              </a:spcBef>
              <a:spcAft>
                <a:spcPts val="0"/>
              </a:spcAft>
              <a:buNone/>
              <a:defRPr>
                <a:solidFill>
                  <a:schemeClr val="accent1"/>
                </a:solidFill>
              </a:defRPr>
            </a:lvl7pPr>
            <a:lvl8pPr lvl="7" rtl="0">
              <a:lnSpc>
                <a:spcPct val="150000"/>
              </a:lnSpc>
              <a:spcBef>
                <a:spcPts val="400"/>
              </a:spcBef>
              <a:spcAft>
                <a:spcPts val="0"/>
              </a:spcAft>
              <a:buNone/>
              <a:defRPr>
                <a:solidFill>
                  <a:schemeClr val="accent1"/>
                </a:solidFill>
              </a:defRPr>
            </a:lvl8pPr>
            <a:lvl9pPr lvl="8" rtl="0">
              <a:lnSpc>
                <a:spcPct val="150000"/>
              </a:lnSpc>
              <a:spcBef>
                <a:spcPts val="400"/>
              </a:spcBef>
              <a:spcAft>
                <a:spcPts val="400"/>
              </a:spcAft>
              <a:buNone/>
              <a:defRPr>
                <a:solidFill>
                  <a:schemeClr val="accent1"/>
                </a:solidFill>
              </a:defRPr>
            </a:lvl9pPr>
          </a:lstStyle>
          <a:p/>
        </p:txBody>
      </p:sp>
      <p:sp>
        <p:nvSpPr>
          <p:cNvPr id="724" name="Google Shape;724;p50"/>
          <p:cNvSpPr txBox="1"/>
          <p:nvPr>
            <p:ph type="title"/>
          </p:nvPr>
        </p:nvSpPr>
        <p:spPr>
          <a:xfrm>
            <a:off x="663788" y="930525"/>
            <a:ext cx="3086100" cy="1485300"/>
          </a:xfrm>
          <a:prstGeom prst="rect">
            <a:avLst/>
          </a:prstGeom>
        </p:spPr>
        <p:txBody>
          <a:bodyPr anchorCtr="0" anchor="t" bIns="0" lIns="0" spcFirstLastPara="1" rIns="0" wrap="square" tIns="0">
            <a:noAutofit/>
          </a:bodyPr>
          <a:lstStyle>
            <a:lvl1pPr lvl="0" rtl="0">
              <a:lnSpc>
                <a:spcPct val="140000"/>
              </a:lnSpc>
              <a:spcBef>
                <a:spcPts val="0"/>
              </a:spcBef>
              <a:spcAft>
                <a:spcPts val="0"/>
              </a:spcAft>
              <a:buNone/>
              <a:defRPr sz="1800"/>
            </a:lvl1pPr>
            <a:lvl2pPr lvl="1" rtl="0">
              <a:lnSpc>
                <a:spcPct val="140000"/>
              </a:lnSpc>
              <a:spcBef>
                <a:spcPts val="0"/>
              </a:spcBef>
              <a:spcAft>
                <a:spcPts val="0"/>
              </a:spcAft>
              <a:buNone/>
              <a:defRPr sz="1800"/>
            </a:lvl2pPr>
            <a:lvl3pPr lvl="2" rtl="0">
              <a:lnSpc>
                <a:spcPct val="140000"/>
              </a:lnSpc>
              <a:spcBef>
                <a:spcPts val="0"/>
              </a:spcBef>
              <a:spcAft>
                <a:spcPts val="0"/>
              </a:spcAft>
              <a:buNone/>
              <a:defRPr sz="1800"/>
            </a:lvl3pPr>
            <a:lvl4pPr lvl="3" rtl="0">
              <a:lnSpc>
                <a:spcPct val="140000"/>
              </a:lnSpc>
              <a:spcBef>
                <a:spcPts val="0"/>
              </a:spcBef>
              <a:spcAft>
                <a:spcPts val="0"/>
              </a:spcAft>
              <a:buNone/>
              <a:defRPr sz="1800"/>
            </a:lvl4pPr>
            <a:lvl5pPr lvl="4" rtl="0">
              <a:lnSpc>
                <a:spcPct val="140000"/>
              </a:lnSpc>
              <a:spcBef>
                <a:spcPts val="0"/>
              </a:spcBef>
              <a:spcAft>
                <a:spcPts val="0"/>
              </a:spcAft>
              <a:buNone/>
              <a:defRPr sz="1800"/>
            </a:lvl5pPr>
            <a:lvl6pPr lvl="5" rtl="0">
              <a:lnSpc>
                <a:spcPct val="140000"/>
              </a:lnSpc>
              <a:spcBef>
                <a:spcPts val="0"/>
              </a:spcBef>
              <a:spcAft>
                <a:spcPts val="0"/>
              </a:spcAft>
              <a:buNone/>
              <a:defRPr sz="1800"/>
            </a:lvl6pPr>
            <a:lvl7pPr lvl="6" rtl="0">
              <a:lnSpc>
                <a:spcPct val="140000"/>
              </a:lnSpc>
              <a:spcBef>
                <a:spcPts val="0"/>
              </a:spcBef>
              <a:spcAft>
                <a:spcPts val="0"/>
              </a:spcAft>
              <a:buNone/>
              <a:defRPr sz="1800"/>
            </a:lvl7pPr>
            <a:lvl8pPr lvl="7" rtl="0">
              <a:lnSpc>
                <a:spcPct val="140000"/>
              </a:lnSpc>
              <a:spcBef>
                <a:spcPts val="0"/>
              </a:spcBef>
              <a:spcAft>
                <a:spcPts val="0"/>
              </a:spcAft>
              <a:buNone/>
              <a:defRPr sz="1800"/>
            </a:lvl8pPr>
            <a:lvl9pPr lvl="8" rtl="0">
              <a:lnSpc>
                <a:spcPct val="140000"/>
              </a:lnSpc>
              <a:spcBef>
                <a:spcPts val="0"/>
              </a:spcBef>
              <a:spcAft>
                <a:spcPts val="0"/>
              </a:spcAft>
              <a:buNone/>
              <a:defRPr sz="1800"/>
            </a:lvl9pPr>
          </a:lstStyle>
          <a:p/>
        </p:txBody>
      </p:sp>
      <p:sp>
        <p:nvSpPr>
          <p:cNvPr id="725" name="Google Shape;725;p50"/>
          <p:cNvSpPr txBox="1"/>
          <p:nvPr>
            <p:ph idx="2"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cxnSp>
        <p:nvCxnSpPr>
          <p:cNvPr id="726" name="Google Shape;726;p50"/>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727" name="Google Shape;727;p50"/>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728" name="Google Shape;728;p50"/>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729" name="Google Shape;729;p50"/>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730" name="Google Shape;730;p50"/>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731" name="Google Shape;731;p50"/>
          <p:cNvSpPr txBox="1"/>
          <p:nvPr>
            <p:ph idx="4" type="subTitle"/>
          </p:nvPr>
        </p:nvSpPr>
        <p:spPr>
          <a:xfrm>
            <a:off x="5143013" y="1233038"/>
            <a:ext cx="3495600" cy="664800"/>
          </a:xfrm>
          <a:prstGeom prst="rect">
            <a:avLst/>
          </a:prstGeom>
        </p:spPr>
        <p:txBody>
          <a:bodyPr anchorCtr="0" anchor="t" bIns="0" lIns="0" spcFirstLastPara="1" rIns="0" wrap="square" tIns="0">
            <a:noAutofit/>
          </a:bodyPr>
          <a:lstStyle>
            <a:lvl1pPr lvl="0" rtl="0">
              <a:spcBef>
                <a:spcPts val="0"/>
              </a:spcBef>
              <a:spcAft>
                <a:spcPts val="0"/>
              </a:spcAft>
              <a:buNone/>
              <a:defRPr sz="1100"/>
            </a:lvl1pPr>
            <a:lvl2pPr lvl="1" rtl="0">
              <a:spcBef>
                <a:spcPts val="400"/>
              </a:spcBef>
              <a:spcAft>
                <a:spcPts val="0"/>
              </a:spcAft>
              <a:buNone/>
              <a:defRPr sz="1100"/>
            </a:lvl2pPr>
            <a:lvl3pPr lvl="2" rtl="0">
              <a:spcBef>
                <a:spcPts val="400"/>
              </a:spcBef>
              <a:spcAft>
                <a:spcPts val="0"/>
              </a:spcAft>
              <a:buNone/>
              <a:defRPr sz="1100"/>
            </a:lvl3pPr>
            <a:lvl4pPr lvl="3" rtl="0">
              <a:spcBef>
                <a:spcPts val="400"/>
              </a:spcBef>
              <a:spcAft>
                <a:spcPts val="0"/>
              </a:spcAft>
              <a:buNone/>
              <a:defRPr sz="1100"/>
            </a:lvl4pPr>
            <a:lvl5pPr lvl="4" rtl="0">
              <a:spcBef>
                <a:spcPts val="400"/>
              </a:spcBef>
              <a:spcAft>
                <a:spcPts val="0"/>
              </a:spcAft>
              <a:buNone/>
              <a:defRPr sz="1100"/>
            </a:lvl5pPr>
            <a:lvl6pPr lvl="5" rtl="0">
              <a:spcBef>
                <a:spcPts val="400"/>
              </a:spcBef>
              <a:spcAft>
                <a:spcPts val="0"/>
              </a:spcAft>
              <a:buNone/>
              <a:defRPr sz="1100"/>
            </a:lvl6pPr>
            <a:lvl7pPr lvl="6" rtl="0">
              <a:spcBef>
                <a:spcPts val="400"/>
              </a:spcBef>
              <a:spcAft>
                <a:spcPts val="0"/>
              </a:spcAft>
              <a:buNone/>
              <a:defRPr sz="1100"/>
            </a:lvl7pPr>
            <a:lvl8pPr lvl="7" rtl="0">
              <a:spcBef>
                <a:spcPts val="400"/>
              </a:spcBef>
              <a:spcAft>
                <a:spcPts val="0"/>
              </a:spcAft>
              <a:buNone/>
              <a:defRPr sz="1100"/>
            </a:lvl8pPr>
            <a:lvl9pPr lvl="8" rtl="0">
              <a:spcBef>
                <a:spcPts val="400"/>
              </a:spcBef>
              <a:spcAft>
                <a:spcPts val="400"/>
              </a:spcAft>
              <a:buNone/>
              <a:defRPr sz="1100"/>
            </a:lvl9pPr>
          </a:lstStyle>
          <a:p/>
        </p:txBody>
      </p:sp>
      <p:sp>
        <p:nvSpPr>
          <p:cNvPr id="732" name="Google Shape;732;p50"/>
          <p:cNvSpPr txBox="1"/>
          <p:nvPr>
            <p:ph idx="5" type="subTitle"/>
          </p:nvPr>
        </p:nvSpPr>
        <p:spPr>
          <a:xfrm>
            <a:off x="5143013" y="930525"/>
            <a:ext cx="3495600" cy="260400"/>
          </a:xfrm>
          <a:prstGeom prst="rect">
            <a:avLst/>
          </a:prstGeom>
        </p:spPr>
        <p:txBody>
          <a:bodyPr anchorCtr="0" anchor="b" bIns="0" lIns="0" spcFirstLastPara="1" rIns="0" wrap="square" tIns="0">
            <a:noAutofit/>
          </a:bodyPr>
          <a:lstStyle>
            <a:lvl1pPr lvl="0"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733" name="Google Shape;733;p50"/>
          <p:cNvSpPr txBox="1"/>
          <p:nvPr>
            <p:ph idx="6" type="subTitle"/>
          </p:nvPr>
        </p:nvSpPr>
        <p:spPr>
          <a:xfrm>
            <a:off x="5143013" y="2373094"/>
            <a:ext cx="3495600" cy="664800"/>
          </a:xfrm>
          <a:prstGeom prst="rect">
            <a:avLst/>
          </a:prstGeom>
        </p:spPr>
        <p:txBody>
          <a:bodyPr anchorCtr="0" anchor="t" bIns="0" lIns="0" spcFirstLastPara="1" rIns="0" wrap="square" tIns="0">
            <a:noAutofit/>
          </a:bodyPr>
          <a:lstStyle>
            <a:lvl1pPr lvl="0" rtl="0">
              <a:spcBef>
                <a:spcPts val="0"/>
              </a:spcBef>
              <a:spcAft>
                <a:spcPts val="0"/>
              </a:spcAft>
              <a:buNone/>
              <a:defRPr sz="1100"/>
            </a:lvl1pPr>
            <a:lvl2pPr lvl="1" rtl="0">
              <a:spcBef>
                <a:spcPts val="400"/>
              </a:spcBef>
              <a:spcAft>
                <a:spcPts val="0"/>
              </a:spcAft>
              <a:buNone/>
              <a:defRPr sz="1100"/>
            </a:lvl2pPr>
            <a:lvl3pPr lvl="2" rtl="0">
              <a:spcBef>
                <a:spcPts val="400"/>
              </a:spcBef>
              <a:spcAft>
                <a:spcPts val="0"/>
              </a:spcAft>
              <a:buNone/>
              <a:defRPr sz="1100"/>
            </a:lvl3pPr>
            <a:lvl4pPr lvl="3" rtl="0">
              <a:spcBef>
                <a:spcPts val="400"/>
              </a:spcBef>
              <a:spcAft>
                <a:spcPts val="0"/>
              </a:spcAft>
              <a:buNone/>
              <a:defRPr sz="1100"/>
            </a:lvl4pPr>
            <a:lvl5pPr lvl="4" rtl="0">
              <a:spcBef>
                <a:spcPts val="400"/>
              </a:spcBef>
              <a:spcAft>
                <a:spcPts val="0"/>
              </a:spcAft>
              <a:buNone/>
              <a:defRPr sz="1100"/>
            </a:lvl5pPr>
            <a:lvl6pPr lvl="5" rtl="0">
              <a:spcBef>
                <a:spcPts val="400"/>
              </a:spcBef>
              <a:spcAft>
                <a:spcPts val="0"/>
              </a:spcAft>
              <a:buNone/>
              <a:defRPr sz="1100"/>
            </a:lvl6pPr>
            <a:lvl7pPr lvl="6" rtl="0">
              <a:spcBef>
                <a:spcPts val="400"/>
              </a:spcBef>
              <a:spcAft>
                <a:spcPts val="0"/>
              </a:spcAft>
              <a:buNone/>
              <a:defRPr sz="1100"/>
            </a:lvl7pPr>
            <a:lvl8pPr lvl="7" rtl="0">
              <a:spcBef>
                <a:spcPts val="400"/>
              </a:spcBef>
              <a:spcAft>
                <a:spcPts val="0"/>
              </a:spcAft>
              <a:buNone/>
              <a:defRPr sz="1100"/>
            </a:lvl8pPr>
            <a:lvl9pPr lvl="8" rtl="0">
              <a:spcBef>
                <a:spcPts val="400"/>
              </a:spcBef>
              <a:spcAft>
                <a:spcPts val="400"/>
              </a:spcAft>
              <a:buNone/>
              <a:defRPr sz="1100"/>
            </a:lvl9pPr>
          </a:lstStyle>
          <a:p/>
        </p:txBody>
      </p:sp>
      <p:sp>
        <p:nvSpPr>
          <p:cNvPr id="734" name="Google Shape;734;p50"/>
          <p:cNvSpPr txBox="1"/>
          <p:nvPr>
            <p:ph idx="7" type="subTitle"/>
          </p:nvPr>
        </p:nvSpPr>
        <p:spPr>
          <a:xfrm>
            <a:off x="5143013" y="2070581"/>
            <a:ext cx="3495600" cy="260400"/>
          </a:xfrm>
          <a:prstGeom prst="rect">
            <a:avLst/>
          </a:prstGeom>
        </p:spPr>
        <p:txBody>
          <a:bodyPr anchorCtr="0" anchor="b" bIns="0" lIns="0" spcFirstLastPara="1" rIns="0" wrap="square" tIns="0">
            <a:noAutofit/>
          </a:bodyPr>
          <a:lstStyle>
            <a:lvl1pPr lvl="0"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735" name="Google Shape;735;p50"/>
          <p:cNvSpPr txBox="1"/>
          <p:nvPr>
            <p:ph idx="8" type="subTitle"/>
          </p:nvPr>
        </p:nvSpPr>
        <p:spPr>
          <a:xfrm>
            <a:off x="5143013" y="3513150"/>
            <a:ext cx="3495600" cy="664800"/>
          </a:xfrm>
          <a:prstGeom prst="rect">
            <a:avLst/>
          </a:prstGeom>
        </p:spPr>
        <p:txBody>
          <a:bodyPr anchorCtr="0" anchor="t" bIns="0" lIns="0" spcFirstLastPara="1" rIns="0" wrap="square" tIns="0">
            <a:noAutofit/>
          </a:bodyPr>
          <a:lstStyle>
            <a:lvl1pPr lvl="0" rtl="0">
              <a:spcBef>
                <a:spcPts val="0"/>
              </a:spcBef>
              <a:spcAft>
                <a:spcPts val="0"/>
              </a:spcAft>
              <a:buNone/>
              <a:defRPr sz="1100"/>
            </a:lvl1pPr>
            <a:lvl2pPr lvl="1" rtl="0">
              <a:spcBef>
                <a:spcPts val="400"/>
              </a:spcBef>
              <a:spcAft>
                <a:spcPts val="0"/>
              </a:spcAft>
              <a:buNone/>
              <a:defRPr sz="1100"/>
            </a:lvl2pPr>
            <a:lvl3pPr lvl="2" rtl="0">
              <a:spcBef>
                <a:spcPts val="400"/>
              </a:spcBef>
              <a:spcAft>
                <a:spcPts val="0"/>
              </a:spcAft>
              <a:buNone/>
              <a:defRPr sz="1100"/>
            </a:lvl3pPr>
            <a:lvl4pPr lvl="3" rtl="0">
              <a:spcBef>
                <a:spcPts val="400"/>
              </a:spcBef>
              <a:spcAft>
                <a:spcPts val="0"/>
              </a:spcAft>
              <a:buNone/>
              <a:defRPr sz="1100"/>
            </a:lvl4pPr>
            <a:lvl5pPr lvl="4" rtl="0">
              <a:spcBef>
                <a:spcPts val="400"/>
              </a:spcBef>
              <a:spcAft>
                <a:spcPts val="0"/>
              </a:spcAft>
              <a:buNone/>
              <a:defRPr sz="1100"/>
            </a:lvl5pPr>
            <a:lvl6pPr lvl="5" rtl="0">
              <a:spcBef>
                <a:spcPts val="400"/>
              </a:spcBef>
              <a:spcAft>
                <a:spcPts val="0"/>
              </a:spcAft>
              <a:buNone/>
              <a:defRPr sz="1100"/>
            </a:lvl6pPr>
            <a:lvl7pPr lvl="6" rtl="0">
              <a:spcBef>
                <a:spcPts val="400"/>
              </a:spcBef>
              <a:spcAft>
                <a:spcPts val="0"/>
              </a:spcAft>
              <a:buNone/>
              <a:defRPr sz="1100"/>
            </a:lvl7pPr>
            <a:lvl8pPr lvl="7" rtl="0">
              <a:spcBef>
                <a:spcPts val="400"/>
              </a:spcBef>
              <a:spcAft>
                <a:spcPts val="0"/>
              </a:spcAft>
              <a:buNone/>
              <a:defRPr sz="1100"/>
            </a:lvl8pPr>
            <a:lvl9pPr lvl="8" rtl="0">
              <a:spcBef>
                <a:spcPts val="400"/>
              </a:spcBef>
              <a:spcAft>
                <a:spcPts val="400"/>
              </a:spcAft>
              <a:buNone/>
              <a:defRPr sz="1100"/>
            </a:lvl9pPr>
          </a:lstStyle>
          <a:p/>
        </p:txBody>
      </p:sp>
      <p:sp>
        <p:nvSpPr>
          <p:cNvPr id="736" name="Google Shape;736;p50"/>
          <p:cNvSpPr txBox="1"/>
          <p:nvPr>
            <p:ph idx="9" type="subTitle"/>
          </p:nvPr>
        </p:nvSpPr>
        <p:spPr>
          <a:xfrm>
            <a:off x="5143013" y="3210638"/>
            <a:ext cx="3495600" cy="260400"/>
          </a:xfrm>
          <a:prstGeom prst="rect">
            <a:avLst/>
          </a:prstGeom>
        </p:spPr>
        <p:txBody>
          <a:bodyPr anchorCtr="0" anchor="b" bIns="0" lIns="0" spcFirstLastPara="1" rIns="0" wrap="square" tIns="0">
            <a:noAutofit/>
          </a:bodyPr>
          <a:lstStyle>
            <a:lvl1pPr lvl="0"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hree column">
  <p:cSld name="CUSTOM_4_3">
    <p:spTree>
      <p:nvGrpSpPr>
        <p:cNvPr id="737" name="Shape 737"/>
        <p:cNvGrpSpPr/>
        <p:nvPr/>
      </p:nvGrpSpPr>
      <p:grpSpPr>
        <a:xfrm>
          <a:off x="0" y="0"/>
          <a:ext cx="0" cy="0"/>
          <a:chOff x="0" y="0"/>
          <a:chExt cx="0" cy="0"/>
        </a:xfrm>
      </p:grpSpPr>
      <p:sp>
        <p:nvSpPr>
          <p:cNvPr id="738" name="Google Shape;738;p51"/>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739" name="Google Shape;739;p51"/>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740" name="Google Shape;740;p51"/>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741" name="Google Shape;741;p51"/>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742" name="Google Shape;742;p51"/>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743" name="Google Shape;743;p51"/>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744" name="Google Shape;744;p51"/>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745" name="Google Shape;745;p51"/>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cxnSp>
        <p:nvCxnSpPr>
          <p:cNvPr id="746" name="Google Shape;746;p51"/>
          <p:cNvCxnSpPr/>
          <p:nvPr/>
        </p:nvCxnSpPr>
        <p:spPr>
          <a:xfrm>
            <a:off x="3229613" y="3172294"/>
            <a:ext cx="0" cy="1168200"/>
          </a:xfrm>
          <a:prstGeom prst="straightConnector1">
            <a:avLst/>
          </a:prstGeom>
          <a:noFill/>
          <a:ln cap="flat" cmpd="sng" w="9525">
            <a:solidFill>
              <a:schemeClr val="dk2"/>
            </a:solidFill>
            <a:prstDash val="dot"/>
            <a:round/>
            <a:headEnd len="med" w="med" type="none"/>
            <a:tailEnd len="med" w="med" type="none"/>
          </a:ln>
        </p:spPr>
      </p:cxnSp>
      <p:cxnSp>
        <p:nvCxnSpPr>
          <p:cNvPr id="747" name="Google Shape;747;p51"/>
          <p:cNvCxnSpPr/>
          <p:nvPr/>
        </p:nvCxnSpPr>
        <p:spPr>
          <a:xfrm>
            <a:off x="5914388" y="3172294"/>
            <a:ext cx="0" cy="1168200"/>
          </a:xfrm>
          <a:prstGeom prst="straightConnector1">
            <a:avLst/>
          </a:prstGeom>
          <a:noFill/>
          <a:ln cap="flat" cmpd="sng" w="9525">
            <a:solidFill>
              <a:schemeClr val="dk2"/>
            </a:solidFill>
            <a:prstDash val="dot"/>
            <a:round/>
            <a:headEnd len="med" w="med" type="none"/>
            <a:tailEnd len="med" w="med" type="none"/>
          </a:ln>
        </p:spPr>
      </p:cxnSp>
      <p:sp>
        <p:nvSpPr>
          <p:cNvPr id="748" name="Google Shape;748;p51"/>
          <p:cNvSpPr txBox="1"/>
          <p:nvPr>
            <p:ph idx="4" type="subTitle"/>
          </p:nvPr>
        </p:nvSpPr>
        <p:spPr>
          <a:xfrm>
            <a:off x="3351225" y="3172294"/>
            <a:ext cx="2441400" cy="241500"/>
          </a:xfrm>
          <a:prstGeom prst="rect">
            <a:avLst/>
          </a:prstGeom>
        </p:spPr>
        <p:txBody>
          <a:bodyPr anchorCtr="0" anchor="b" bIns="0" lIns="0" spcFirstLastPara="1" rIns="0" wrap="square" tIns="0">
            <a:noAutofit/>
          </a:bodyPr>
          <a:lstStyle>
            <a:lvl1pPr lvl="0"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749" name="Google Shape;749;p51"/>
          <p:cNvSpPr txBox="1"/>
          <p:nvPr>
            <p:ph idx="5" type="subTitle"/>
          </p:nvPr>
        </p:nvSpPr>
        <p:spPr>
          <a:xfrm>
            <a:off x="3351300" y="3539213"/>
            <a:ext cx="2441400" cy="686400"/>
          </a:xfrm>
          <a:prstGeom prst="rect">
            <a:avLst/>
          </a:prstGeom>
        </p:spPr>
        <p:txBody>
          <a:bodyPr anchorCtr="0" anchor="t" bIns="0" lIns="0" spcFirstLastPara="1" rIns="0" wrap="square" tIns="0">
            <a:noAutofit/>
          </a:bodyPr>
          <a:lstStyle>
            <a:lvl1pPr lvl="0" rtl="0" algn="ctr">
              <a:spcBef>
                <a:spcPts val="0"/>
              </a:spcBef>
              <a:spcAft>
                <a:spcPts val="0"/>
              </a:spcAft>
              <a:buNone/>
              <a:defRPr sz="1100"/>
            </a:lvl1pPr>
            <a:lvl2pPr lvl="1" rtl="0" algn="ctr">
              <a:spcBef>
                <a:spcPts val="400"/>
              </a:spcBef>
              <a:spcAft>
                <a:spcPts val="0"/>
              </a:spcAft>
              <a:buNone/>
              <a:defRPr sz="1100"/>
            </a:lvl2pPr>
            <a:lvl3pPr lvl="2" rtl="0" algn="ctr">
              <a:spcBef>
                <a:spcPts val="400"/>
              </a:spcBef>
              <a:spcAft>
                <a:spcPts val="0"/>
              </a:spcAft>
              <a:buNone/>
              <a:defRPr sz="1100"/>
            </a:lvl3pPr>
            <a:lvl4pPr lvl="3" rtl="0" algn="ctr">
              <a:spcBef>
                <a:spcPts val="400"/>
              </a:spcBef>
              <a:spcAft>
                <a:spcPts val="0"/>
              </a:spcAft>
              <a:buNone/>
              <a:defRPr sz="1100"/>
            </a:lvl4pPr>
            <a:lvl5pPr lvl="4" rtl="0" algn="ctr">
              <a:spcBef>
                <a:spcPts val="400"/>
              </a:spcBef>
              <a:spcAft>
                <a:spcPts val="0"/>
              </a:spcAft>
              <a:buNone/>
              <a:defRPr sz="1100"/>
            </a:lvl5pPr>
            <a:lvl6pPr lvl="5" rtl="0" algn="ctr">
              <a:spcBef>
                <a:spcPts val="400"/>
              </a:spcBef>
              <a:spcAft>
                <a:spcPts val="0"/>
              </a:spcAft>
              <a:buNone/>
              <a:defRPr sz="1100"/>
            </a:lvl6pPr>
            <a:lvl7pPr lvl="6" rtl="0" algn="ctr">
              <a:spcBef>
                <a:spcPts val="400"/>
              </a:spcBef>
              <a:spcAft>
                <a:spcPts val="0"/>
              </a:spcAft>
              <a:buNone/>
              <a:defRPr sz="1100"/>
            </a:lvl7pPr>
            <a:lvl8pPr lvl="7" rtl="0" algn="ctr">
              <a:spcBef>
                <a:spcPts val="400"/>
              </a:spcBef>
              <a:spcAft>
                <a:spcPts val="0"/>
              </a:spcAft>
              <a:buNone/>
              <a:defRPr sz="1100"/>
            </a:lvl8pPr>
            <a:lvl9pPr lvl="8" rtl="0" algn="ctr">
              <a:spcBef>
                <a:spcPts val="400"/>
              </a:spcBef>
              <a:spcAft>
                <a:spcPts val="400"/>
              </a:spcAft>
              <a:buNone/>
              <a:defRPr sz="1100"/>
            </a:lvl9pPr>
          </a:lstStyle>
          <a:p/>
        </p:txBody>
      </p:sp>
      <p:sp>
        <p:nvSpPr>
          <p:cNvPr id="750" name="Google Shape;750;p51"/>
          <p:cNvSpPr txBox="1"/>
          <p:nvPr>
            <p:ph idx="6" type="subTitle"/>
          </p:nvPr>
        </p:nvSpPr>
        <p:spPr>
          <a:xfrm>
            <a:off x="6036000" y="3172294"/>
            <a:ext cx="2441400" cy="241500"/>
          </a:xfrm>
          <a:prstGeom prst="rect">
            <a:avLst/>
          </a:prstGeom>
        </p:spPr>
        <p:txBody>
          <a:bodyPr anchorCtr="0" anchor="b" bIns="0" lIns="0" spcFirstLastPara="1" rIns="0" wrap="square" tIns="0">
            <a:noAutofit/>
          </a:bodyPr>
          <a:lstStyle>
            <a:lvl1pPr lvl="0"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751" name="Google Shape;751;p51"/>
          <p:cNvSpPr txBox="1"/>
          <p:nvPr>
            <p:ph idx="7" type="subTitle"/>
          </p:nvPr>
        </p:nvSpPr>
        <p:spPr>
          <a:xfrm>
            <a:off x="6036075" y="3539213"/>
            <a:ext cx="2441400" cy="686400"/>
          </a:xfrm>
          <a:prstGeom prst="rect">
            <a:avLst/>
          </a:prstGeom>
        </p:spPr>
        <p:txBody>
          <a:bodyPr anchorCtr="0" anchor="t" bIns="0" lIns="0" spcFirstLastPara="1" rIns="0" wrap="square" tIns="0">
            <a:noAutofit/>
          </a:bodyPr>
          <a:lstStyle>
            <a:lvl1pPr lvl="0" rtl="0" algn="ctr">
              <a:spcBef>
                <a:spcPts val="0"/>
              </a:spcBef>
              <a:spcAft>
                <a:spcPts val="0"/>
              </a:spcAft>
              <a:buNone/>
              <a:defRPr sz="1100"/>
            </a:lvl1pPr>
            <a:lvl2pPr lvl="1" rtl="0" algn="ctr">
              <a:spcBef>
                <a:spcPts val="400"/>
              </a:spcBef>
              <a:spcAft>
                <a:spcPts val="0"/>
              </a:spcAft>
              <a:buNone/>
              <a:defRPr sz="1100"/>
            </a:lvl2pPr>
            <a:lvl3pPr lvl="2" rtl="0" algn="ctr">
              <a:spcBef>
                <a:spcPts val="400"/>
              </a:spcBef>
              <a:spcAft>
                <a:spcPts val="0"/>
              </a:spcAft>
              <a:buNone/>
              <a:defRPr sz="1100"/>
            </a:lvl3pPr>
            <a:lvl4pPr lvl="3" rtl="0" algn="ctr">
              <a:spcBef>
                <a:spcPts val="400"/>
              </a:spcBef>
              <a:spcAft>
                <a:spcPts val="0"/>
              </a:spcAft>
              <a:buNone/>
              <a:defRPr sz="1100"/>
            </a:lvl4pPr>
            <a:lvl5pPr lvl="4" rtl="0" algn="ctr">
              <a:spcBef>
                <a:spcPts val="400"/>
              </a:spcBef>
              <a:spcAft>
                <a:spcPts val="0"/>
              </a:spcAft>
              <a:buNone/>
              <a:defRPr sz="1100"/>
            </a:lvl5pPr>
            <a:lvl6pPr lvl="5" rtl="0" algn="ctr">
              <a:spcBef>
                <a:spcPts val="400"/>
              </a:spcBef>
              <a:spcAft>
                <a:spcPts val="0"/>
              </a:spcAft>
              <a:buNone/>
              <a:defRPr sz="1100"/>
            </a:lvl6pPr>
            <a:lvl7pPr lvl="6" rtl="0" algn="ctr">
              <a:spcBef>
                <a:spcPts val="400"/>
              </a:spcBef>
              <a:spcAft>
                <a:spcPts val="0"/>
              </a:spcAft>
              <a:buNone/>
              <a:defRPr sz="1100"/>
            </a:lvl7pPr>
            <a:lvl8pPr lvl="7" rtl="0" algn="ctr">
              <a:spcBef>
                <a:spcPts val="400"/>
              </a:spcBef>
              <a:spcAft>
                <a:spcPts val="0"/>
              </a:spcAft>
              <a:buNone/>
              <a:defRPr sz="1100"/>
            </a:lvl8pPr>
            <a:lvl9pPr lvl="8" rtl="0" algn="ctr">
              <a:spcBef>
                <a:spcPts val="400"/>
              </a:spcBef>
              <a:spcAft>
                <a:spcPts val="400"/>
              </a:spcAft>
              <a:buNone/>
              <a:defRPr sz="1100"/>
            </a:lvl9pPr>
          </a:lstStyle>
          <a:p/>
        </p:txBody>
      </p:sp>
      <p:sp>
        <p:nvSpPr>
          <p:cNvPr id="752" name="Google Shape;752;p51"/>
          <p:cNvSpPr txBox="1"/>
          <p:nvPr>
            <p:ph idx="8" type="subTitle"/>
          </p:nvPr>
        </p:nvSpPr>
        <p:spPr>
          <a:xfrm>
            <a:off x="666450" y="3172294"/>
            <a:ext cx="2441400" cy="241500"/>
          </a:xfrm>
          <a:prstGeom prst="rect">
            <a:avLst/>
          </a:prstGeom>
        </p:spPr>
        <p:txBody>
          <a:bodyPr anchorCtr="0" anchor="b" bIns="0" lIns="0" spcFirstLastPara="1" rIns="0" wrap="square" tIns="0">
            <a:noAutofit/>
          </a:bodyPr>
          <a:lstStyle>
            <a:lvl1pPr lvl="0"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1pPr>
            <a:lvl2pPr lvl="1"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2pPr>
            <a:lvl3pPr lvl="2"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3pPr>
            <a:lvl4pPr lvl="3"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4pPr>
            <a:lvl5pPr lvl="4"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5pPr>
            <a:lvl6pPr lvl="5"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6pPr>
            <a:lvl7pPr lvl="6"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7pPr>
            <a:lvl8pPr lvl="7"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8pPr>
            <a:lvl9pPr lvl="8" rtl="0" algn="ctr">
              <a:lnSpc>
                <a:spcPct val="114000"/>
              </a:lnSpc>
              <a:spcBef>
                <a:spcPts val="0"/>
              </a:spcBef>
              <a:spcAft>
                <a:spcPts val="0"/>
              </a:spcAft>
              <a:buNone/>
              <a:defRPr sz="1100">
                <a:solidFill>
                  <a:schemeClr val="accent1"/>
                </a:solidFill>
                <a:latin typeface="Red Hat Text Medium"/>
                <a:ea typeface="Red Hat Text Medium"/>
                <a:cs typeface="Red Hat Text Medium"/>
                <a:sym typeface="Red Hat Text Medium"/>
              </a:defRPr>
            </a:lvl9pPr>
          </a:lstStyle>
          <a:p/>
        </p:txBody>
      </p:sp>
      <p:sp>
        <p:nvSpPr>
          <p:cNvPr id="753" name="Google Shape;753;p51"/>
          <p:cNvSpPr txBox="1"/>
          <p:nvPr>
            <p:ph idx="9" type="subTitle"/>
          </p:nvPr>
        </p:nvSpPr>
        <p:spPr>
          <a:xfrm>
            <a:off x="666525" y="3539213"/>
            <a:ext cx="2441400" cy="686400"/>
          </a:xfrm>
          <a:prstGeom prst="rect">
            <a:avLst/>
          </a:prstGeom>
        </p:spPr>
        <p:txBody>
          <a:bodyPr anchorCtr="0" anchor="t" bIns="0" lIns="0" spcFirstLastPara="1" rIns="0" wrap="square" tIns="0">
            <a:noAutofit/>
          </a:bodyPr>
          <a:lstStyle>
            <a:lvl1pPr lvl="0" rtl="0" algn="ctr">
              <a:spcBef>
                <a:spcPts val="0"/>
              </a:spcBef>
              <a:spcAft>
                <a:spcPts val="0"/>
              </a:spcAft>
              <a:buNone/>
              <a:defRPr sz="1100"/>
            </a:lvl1pPr>
            <a:lvl2pPr lvl="1" rtl="0" algn="ctr">
              <a:spcBef>
                <a:spcPts val="400"/>
              </a:spcBef>
              <a:spcAft>
                <a:spcPts val="0"/>
              </a:spcAft>
              <a:buNone/>
              <a:defRPr sz="1100"/>
            </a:lvl2pPr>
            <a:lvl3pPr lvl="2" rtl="0" algn="ctr">
              <a:spcBef>
                <a:spcPts val="400"/>
              </a:spcBef>
              <a:spcAft>
                <a:spcPts val="0"/>
              </a:spcAft>
              <a:buNone/>
              <a:defRPr sz="1100"/>
            </a:lvl3pPr>
            <a:lvl4pPr lvl="3" rtl="0" algn="ctr">
              <a:spcBef>
                <a:spcPts val="400"/>
              </a:spcBef>
              <a:spcAft>
                <a:spcPts val="0"/>
              </a:spcAft>
              <a:buNone/>
              <a:defRPr sz="1100"/>
            </a:lvl4pPr>
            <a:lvl5pPr lvl="4" rtl="0" algn="ctr">
              <a:spcBef>
                <a:spcPts val="400"/>
              </a:spcBef>
              <a:spcAft>
                <a:spcPts val="0"/>
              </a:spcAft>
              <a:buNone/>
              <a:defRPr sz="1100"/>
            </a:lvl5pPr>
            <a:lvl6pPr lvl="5" rtl="0" algn="ctr">
              <a:spcBef>
                <a:spcPts val="400"/>
              </a:spcBef>
              <a:spcAft>
                <a:spcPts val="0"/>
              </a:spcAft>
              <a:buNone/>
              <a:defRPr sz="1100"/>
            </a:lvl6pPr>
            <a:lvl7pPr lvl="6" rtl="0" algn="ctr">
              <a:spcBef>
                <a:spcPts val="400"/>
              </a:spcBef>
              <a:spcAft>
                <a:spcPts val="0"/>
              </a:spcAft>
              <a:buNone/>
              <a:defRPr sz="1100"/>
            </a:lvl7pPr>
            <a:lvl8pPr lvl="7" rtl="0" algn="ctr">
              <a:spcBef>
                <a:spcPts val="400"/>
              </a:spcBef>
              <a:spcAft>
                <a:spcPts val="0"/>
              </a:spcAft>
              <a:buNone/>
              <a:defRPr sz="1100"/>
            </a:lvl8pPr>
            <a:lvl9pPr lvl="8" rtl="0" algn="ctr">
              <a:spcBef>
                <a:spcPts val="400"/>
              </a:spcBef>
              <a:spcAft>
                <a:spcPts val="400"/>
              </a:spcAft>
              <a:buNone/>
              <a:defRPr sz="1100"/>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image left">
  <p:cSld name="CUSTOM_4_2">
    <p:spTree>
      <p:nvGrpSpPr>
        <p:cNvPr id="754" name="Shape 754"/>
        <p:cNvGrpSpPr/>
        <p:nvPr/>
      </p:nvGrpSpPr>
      <p:grpSpPr>
        <a:xfrm>
          <a:off x="0" y="0"/>
          <a:ext cx="0" cy="0"/>
          <a:chOff x="0" y="0"/>
          <a:chExt cx="0" cy="0"/>
        </a:xfrm>
      </p:grpSpPr>
      <p:sp>
        <p:nvSpPr>
          <p:cNvPr id="755" name="Google Shape;755;p52"/>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756" name="Google Shape;756;p52"/>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757" name="Google Shape;757;p52"/>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758" name="Google Shape;758;p52"/>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759" name="Google Shape;759;p52"/>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760" name="Google Shape;760;p52"/>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761" name="Google Shape;761;p52"/>
          <p:cNvSpPr txBox="1"/>
          <p:nvPr>
            <p:ph idx="2"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762" name="Google Shape;762;p52"/>
          <p:cNvSpPr txBox="1"/>
          <p:nvPr>
            <p:ph idx="3"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763" name="Google Shape;763;p52"/>
          <p:cNvSpPr txBox="1"/>
          <p:nvPr>
            <p:ph idx="4" type="subTitle"/>
          </p:nvPr>
        </p:nvSpPr>
        <p:spPr>
          <a:xfrm>
            <a:off x="4246556" y="1904438"/>
            <a:ext cx="4114800" cy="2376600"/>
          </a:xfrm>
          <a:prstGeom prst="rect">
            <a:avLst/>
          </a:prstGeom>
        </p:spPr>
        <p:txBody>
          <a:bodyPr anchorCtr="0" anchor="t" bIns="0" lIns="0" spcFirstLastPara="1" rIns="0" wrap="square" tIns="0">
            <a:noAutofit/>
          </a:bodyPr>
          <a:lstStyle>
            <a:lvl1pPr lvl="0" rtl="0">
              <a:lnSpc>
                <a:spcPct val="113000"/>
              </a:lnSpc>
              <a:spcBef>
                <a:spcPts val="0"/>
              </a:spcBef>
              <a:spcAft>
                <a:spcPts val="0"/>
              </a:spcAft>
              <a:buNone/>
              <a:defRPr/>
            </a:lvl1pPr>
            <a:lvl2pPr lvl="1" rtl="0">
              <a:lnSpc>
                <a:spcPct val="113000"/>
              </a:lnSpc>
              <a:spcBef>
                <a:spcPts val="1500"/>
              </a:spcBef>
              <a:spcAft>
                <a:spcPts val="0"/>
              </a:spcAft>
              <a:buNone/>
              <a:defRPr/>
            </a:lvl2pPr>
            <a:lvl3pPr lvl="2" rtl="0">
              <a:lnSpc>
                <a:spcPct val="113000"/>
              </a:lnSpc>
              <a:spcBef>
                <a:spcPts val="1500"/>
              </a:spcBef>
              <a:spcAft>
                <a:spcPts val="0"/>
              </a:spcAft>
              <a:buNone/>
              <a:defRPr/>
            </a:lvl3pPr>
            <a:lvl4pPr lvl="3" rtl="0">
              <a:lnSpc>
                <a:spcPct val="113000"/>
              </a:lnSpc>
              <a:spcBef>
                <a:spcPts val="1500"/>
              </a:spcBef>
              <a:spcAft>
                <a:spcPts val="0"/>
              </a:spcAft>
              <a:buNone/>
              <a:defRPr/>
            </a:lvl4pPr>
            <a:lvl5pPr lvl="4" rtl="0">
              <a:lnSpc>
                <a:spcPct val="113000"/>
              </a:lnSpc>
              <a:spcBef>
                <a:spcPts val="1500"/>
              </a:spcBef>
              <a:spcAft>
                <a:spcPts val="0"/>
              </a:spcAft>
              <a:buNone/>
              <a:defRPr/>
            </a:lvl5pPr>
            <a:lvl6pPr lvl="5" rtl="0">
              <a:lnSpc>
                <a:spcPct val="113000"/>
              </a:lnSpc>
              <a:spcBef>
                <a:spcPts val="1500"/>
              </a:spcBef>
              <a:spcAft>
                <a:spcPts val="0"/>
              </a:spcAft>
              <a:buNone/>
              <a:defRPr/>
            </a:lvl6pPr>
            <a:lvl7pPr lvl="6" rtl="0">
              <a:lnSpc>
                <a:spcPct val="113000"/>
              </a:lnSpc>
              <a:spcBef>
                <a:spcPts val="1500"/>
              </a:spcBef>
              <a:spcAft>
                <a:spcPts val="0"/>
              </a:spcAft>
              <a:buNone/>
              <a:defRPr/>
            </a:lvl7pPr>
            <a:lvl8pPr lvl="7" rtl="0">
              <a:lnSpc>
                <a:spcPct val="113000"/>
              </a:lnSpc>
              <a:spcBef>
                <a:spcPts val="1500"/>
              </a:spcBef>
              <a:spcAft>
                <a:spcPts val="0"/>
              </a:spcAft>
              <a:buNone/>
              <a:defRPr/>
            </a:lvl8pPr>
            <a:lvl9pPr lvl="8" rtl="0">
              <a:lnSpc>
                <a:spcPct val="113000"/>
              </a:lnSpc>
              <a:spcBef>
                <a:spcPts val="1500"/>
              </a:spcBef>
              <a:spcAft>
                <a:spcPts val="1500"/>
              </a:spcAft>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large text alt1">
  <p:cSld name="CUSTOM_4_2_2">
    <p:spTree>
      <p:nvGrpSpPr>
        <p:cNvPr id="764" name="Shape 764"/>
        <p:cNvGrpSpPr/>
        <p:nvPr/>
      </p:nvGrpSpPr>
      <p:grpSpPr>
        <a:xfrm>
          <a:off x="0" y="0"/>
          <a:ext cx="0" cy="0"/>
          <a:chOff x="0" y="0"/>
          <a:chExt cx="0" cy="0"/>
        </a:xfrm>
      </p:grpSpPr>
      <p:sp>
        <p:nvSpPr>
          <p:cNvPr id="765" name="Google Shape;765;p53"/>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sp>
        <p:nvSpPr>
          <p:cNvPr id="766" name="Google Shape;766;p53"/>
          <p:cNvSpPr txBox="1"/>
          <p:nvPr>
            <p:ph type="title"/>
          </p:nvPr>
        </p:nvSpPr>
        <p:spPr>
          <a:xfrm>
            <a:off x="663788" y="653813"/>
            <a:ext cx="7816500" cy="414900"/>
          </a:xfrm>
          <a:prstGeom prst="rect">
            <a:avLst/>
          </a:prstGeom>
        </p:spPr>
        <p:txBody>
          <a:bodyPr anchorCtr="0" anchor="t" bIns="0" lIns="0" spcFirstLastPara="1" rIns="0" wrap="square" tIns="0">
            <a:noAutofit/>
          </a:bodyPr>
          <a:lstStyle>
            <a:lvl1pPr lvl="0" rtl="0" algn="ctr">
              <a:lnSpc>
                <a:spcPct val="130000"/>
              </a:lnSpc>
              <a:spcBef>
                <a:spcPts val="0"/>
              </a:spcBef>
              <a:spcAft>
                <a:spcPts val="0"/>
              </a:spcAft>
              <a:buNone/>
              <a:defRPr sz="2000"/>
            </a:lvl1pPr>
            <a:lvl2pPr lvl="1" rtl="0" algn="ctr">
              <a:lnSpc>
                <a:spcPct val="130000"/>
              </a:lnSpc>
              <a:spcBef>
                <a:spcPts val="0"/>
              </a:spcBef>
              <a:spcAft>
                <a:spcPts val="0"/>
              </a:spcAft>
              <a:buNone/>
              <a:defRPr sz="2000"/>
            </a:lvl2pPr>
            <a:lvl3pPr lvl="2" rtl="0" algn="ctr">
              <a:lnSpc>
                <a:spcPct val="130000"/>
              </a:lnSpc>
              <a:spcBef>
                <a:spcPts val="0"/>
              </a:spcBef>
              <a:spcAft>
                <a:spcPts val="0"/>
              </a:spcAft>
              <a:buNone/>
              <a:defRPr sz="2000"/>
            </a:lvl3pPr>
            <a:lvl4pPr lvl="3" rtl="0" algn="ctr">
              <a:lnSpc>
                <a:spcPct val="130000"/>
              </a:lnSpc>
              <a:spcBef>
                <a:spcPts val="0"/>
              </a:spcBef>
              <a:spcAft>
                <a:spcPts val="0"/>
              </a:spcAft>
              <a:buNone/>
              <a:defRPr sz="2000"/>
            </a:lvl4pPr>
            <a:lvl5pPr lvl="4" rtl="0" algn="ctr">
              <a:lnSpc>
                <a:spcPct val="130000"/>
              </a:lnSpc>
              <a:spcBef>
                <a:spcPts val="0"/>
              </a:spcBef>
              <a:spcAft>
                <a:spcPts val="0"/>
              </a:spcAft>
              <a:buNone/>
              <a:defRPr sz="2000"/>
            </a:lvl5pPr>
            <a:lvl6pPr lvl="5" rtl="0" algn="ctr">
              <a:lnSpc>
                <a:spcPct val="130000"/>
              </a:lnSpc>
              <a:spcBef>
                <a:spcPts val="0"/>
              </a:spcBef>
              <a:spcAft>
                <a:spcPts val="0"/>
              </a:spcAft>
              <a:buNone/>
              <a:defRPr sz="2000"/>
            </a:lvl6pPr>
            <a:lvl7pPr lvl="6" rtl="0" algn="ctr">
              <a:lnSpc>
                <a:spcPct val="130000"/>
              </a:lnSpc>
              <a:spcBef>
                <a:spcPts val="0"/>
              </a:spcBef>
              <a:spcAft>
                <a:spcPts val="0"/>
              </a:spcAft>
              <a:buNone/>
              <a:defRPr sz="2000"/>
            </a:lvl7pPr>
            <a:lvl8pPr lvl="7" rtl="0" algn="ctr">
              <a:lnSpc>
                <a:spcPct val="130000"/>
              </a:lnSpc>
              <a:spcBef>
                <a:spcPts val="0"/>
              </a:spcBef>
              <a:spcAft>
                <a:spcPts val="0"/>
              </a:spcAft>
              <a:buNone/>
              <a:defRPr sz="2000"/>
            </a:lvl8pPr>
            <a:lvl9pPr lvl="8" rtl="0" algn="ctr">
              <a:lnSpc>
                <a:spcPct val="130000"/>
              </a:lnSpc>
              <a:spcBef>
                <a:spcPts val="0"/>
              </a:spcBef>
              <a:spcAft>
                <a:spcPts val="0"/>
              </a:spcAft>
              <a:buNone/>
              <a:defRPr sz="2000"/>
            </a:lvl9pPr>
          </a:lstStyle>
          <a:p/>
        </p:txBody>
      </p:sp>
      <p:cxnSp>
        <p:nvCxnSpPr>
          <p:cNvPr id="767" name="Google Shape;767;p53"/>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768" name="Google Shape;768;p53"/>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769" name="Google Shape;769;p53"/>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770" name="Google Shape;770;p53"/>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771" name="Google Shape;771;p53"/>
          <p:cNvSpPr txBox="1"/>
          <p:nvPr>
            <p:ph idx="2"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772" name="Google Shape;772;p53"/>
          <p:cNvSpPr txBox="1"/>
          <p:nvPr>
            <p:ph idx="3" type="subTitle"/>
          </p:nvPr>
        </p:nvSpPr>
        <p:spPr>
          <a:xfrm>
            <a:off x="663844" y="1068713"/>
            <a:ext cx="7816500" cy="529200"/>
          </a:xfrm>
          <a:prstGeom prst="rect">
            <a:avLst/>
          </a:prstGeom>
        </p:spPr>
        <p:txBody>
          <a:bodyPr anchorCtr="0" anchor="t" bIns="0" lIns="0" spcFirstLastPara="1" rIns="0" wrap="square" tIns="0">
            <a:noAutofit/>
          </a:bodyPr>
          <a:lstStyle>
            <a:lvl1pPr lvl="0" rtl="0" algn="ctr">
              <a:spcBef>
                <a:spcPts val="0"/>
              </a:spcBef>
              <a:spcAft>
                <a:spcPts val="0"/>
              </a:spcAft>
              <a:buNone/>
              <a:defRPr sz="1400">
                <a:solidFill>
                  <a:schemeClr val="accent1"/>
                </a:solidFill>
              </a:defRPr>
            </a:lvl1pPr>
            <a:lvl2pPr lvl="1" rtl="0" algn="ctr">
              <a:spcBef>
                <a:spcPts val="400"/>
              </a:spcBef>
              <a:spcAft>
                <a:spcPts val="0"/>
              </a:spcAft>
              <a:buNone/>
              <a:defRPr sz="1400">
                <a:solidFill>
                  <a:schemeClr val="accent1"/>
                </a:solidFill>
              </a:defRPr>
            </a:lvl2pPr>
            <a:lvl3pPr lvl="2" rtl="0" algn="ctr">
              <a:spcBef>
                <a:spcPts val="400"/>
              </a:spcBef>
              <a:spcAft>
                <a:spcPts val="0"/>
              </a:spcAft>
              <a:buNone/>
              <a:defRPr sz="1400">
                <a:solidFill>
                  <a:schemeClr val="accent1"/>
                </a:solidFill>
              </a:defRPr>
            </a:lvl3pPr>
            <a:lvl4pPr lvl="3" rtl="0" algn="ctr">
              <a:spcBef>
                <a:spcPts val="400"/>
              </a:spcBef>
              <a:spcAft>
                <a:spcPts val="0"/>
              </a:spcAft>
              <a:buNone/>
              <a:defRPr sz="1400">
                <a:solidFill>
                  <a:schemeClr val="accent1"/>
                </a:solidFill>
              </a:defRPr>
            </a:lvl4pPr>
            <a:lvl5pPr lvl="4" rtl="0" algn="ctr">
              <a:spcBef>
                <a:spcPts val="400"/>
              </a:spcBef>
              <a:spcAft>
                <a:spcPts val="0"/>
              </a:spcAft>
              <a:buNone/>
              <a:defRPr sz="1400">
                <a:solidFill>
                  <a:schemeClr val="accent1"/>
                </a:solidFill>
              </a:defRPr>
            </a:lvl5pPr>
            <a:lvl6pPr lvl="5" rtl="0" algn="ctr">
              <a:spcBef>
                <a:spcPts val="400"/>
              </a:spcBef>
              <a:spcAft>
                <a:spcPts val="0"/>
              </a:spcAft>
              <a:buNone/>
              <a:defRPr sz="1400">
                <a:solidFill>
                  <a:schemeClr val="accent1"/>
                </a:solidFill>
              </a:defRPr>
            </a:lvl6pPr>
            <a:lvl7pPr lvl="6" rtl="0" algn="ctr">
              <a:spcBef>
                <a:spcPts val="400"/>
              </a:spcBef>
              <a:spcAft>
                <a:spcPts val="0"/>
              </a:spcAft>
              <a:buNone/>
              <a:defRPr sz="1400">
                <a:solidFill>
                  <a:schemeClr val="accent1"/>
                </a:solidFill>
              </a:defRPr>
            </a:lvl7pPr>
            <a:lvl8pPr lvl="7" rtl="0" algn="ctr">
              <a:spcBef>
                <a:spcPts val="400"/>
              </a:spcBef>
              <a:spcAft>
                <a:spcPts val="0"/>
              </a:spcAft>
              <a:buNone/>
              <a:defRPr sz="1400">
                <a:solidFill>
                  <a:schemeClr val="accent1"/>
                </a:solidFill>
              </a:defRPr>
            </a:lvl8pPr>
            <a:lvl9pPr lvl="8" rtl="0" algn="ctr">
              <a:spcBef>
                <a:spcPts val="400"/>
              </a:spcBef>
              <a:spcAft>
                <a:spcPts val="400"/>
              </a:spcAft>
              <a:buNone/>
              <a:defRPr sz="1400">
                <a:solidFill>
                  <a:schemeClr val="accent1"/>
                </a:solidFill>
              </a:defRPr>
            </a:lvl9pPr>
          </a:lstStyle>
          <a:p/>
        </p:txBody>
      </p:sp>
      <p:sp>
        <p:nvSpPr>
          <p:cNvPr id="773" name="Google Shape;773;p53"/>
          <p:cNvSpPr txBox="1"/>
          <p:nvPr>
            <p:ph idx="4" type="subTitle"/>
          </p:nvPr>
        </p:nvSpPr>
        <p:spPr>
          <a:xfrm>
            <a:off x="1565888" y="1812319"/>
            <a:ext cx="6033600" cy="978000"/>
          </a:xfrm>
          <a:prstGeom prst="rect">
            <a:avLst/>
          </a:prstGeom>
        </p:spPr>
        <p:txBody>
          <a:bodyPr anchorCtr="0" anchor="t" bIns="0" lIns="0" spcFirstLastPara="1" rIns="0" wrap="square" tIns="0">
            <a:noAutofit/>
          </a:bodyPr>
          <a:lstStyle>
            <a:lvl1pPr lvl="0" rtl="0">
              <a:spcBef>
                <a:spcPts val="0"/>
              </a:spcBef>
              <a:spcAft>
                <a:spcPts val="0"/>
              </a:spcAft>
              <a:buNone/>
              <a:defRPr>
                <a:solidFill>
                  <a:schemeClr val="accent1"/>
                </a:solidFill>
              </a:defRPr>
            </a:lvl1pPr>
            <a:lvl2pPr lvl="1" rtl="0">
              <a:spcBef>
                <a:spcPts val="400"/>
              </a:spcBef>
              <a:spcAft>
                <a:spcPts val="0"/>
              </a:spcAft>
              <a:buNone/>
              <a:defRPr>
                <a:solidFill>
                  <a:schemeClr val="accent1"/>
                </a:solidFill>
              </a:defRPr>
            </a:lvl2pPr>
            <a:lvl3pPr lvl="2" rtl="0">
              <a:spcBef>
                <a:spcPts val="400"/>
              </a:spcBef>
              <a:spcAft>
                <a:spcPts val="0"/>
              </a:spcAft>
              <a:buNone/>
              <a:defRPr>
                <a:solidFill>
                  <a:schemeClr val="accent1"/>
                </a:solidFill>
              </a:defRPr>
            </a:lvl3pPr>
            <a:lvl4pPr lvl="3" rtl="0">
              <a:spcBef>
                <a:spcPts val="400"/>
              </a:spcBef>
              <a:spcAft>
                <a:spcPts val="0"/>
              </a:spcAft>
              <a:buNone/>
              <a:defRPr>
                <a:solidFill>
                  <a:schemeClr val="accent1"/>
                </a:solidFill>
              </a:defRPr>
            </a:lvl4pPr>
            <a:lvl5pPr lvl="4" rtl="0">
              <a:spcBef>
                <a:spcPts val="400"/>
              </a:spcBef>
              <a:spcAft>
                <a:spcPts val="0"/>
              </a:spcAft>
              <a:buNone/>
              <a:defRPr>
                <a:solidFill>
                  <a:schemeClr val="accent1"/>
                </a:solidFill>
              </a:defRPr>
            </a:lvl5pPr>
            <a:lvl6pPr lvl="5" rtl="0">
              <a:spcBef>
                <a:spcPts val="400"/>
              </a:spcBef>
              <a:spcAft>
                <a:spcPts val="0"/>
              </a:spcAft>
              <a:buNone/>
              <a:defRPr>
                <a:solidFill>
                  <a:schemeClr val="accent1"/>
                </a:solidFill>
              </a:defRPr>
            </a:lvl6pPr>
            <a:lvl7pPr lvl="6" rtl="0">
              <a:spcBef>
                <a:spcPts val="400"/>
              </a:spcBef>
              <a:spcAft>
                <a:spcPts val="0"/>
              </a:spcAft>
              <a:buNone/>
              <a:defRPr>
                <a:solidFill>
                  <a:schemeClr val="accent1"/>
                </a:solidFill>
              </a:defRPr>
            </a:lvl7pPr>
            <a:lvl8pPr lvl="7" rtl="0">
              <a:spcBef>
                <a:spcPts val="400"/>
              </a:spcBef>
              <a:spcAft>
                <a:spcPts val="0"/>
              </a:spcAft>
              <a:buNone/>
              <a:defRPr>
                <a:solidFill>
                  <a:schemeClr val="accent1"/>
                </a:solidFill>
              </a:defRPr>
            </a:lvl8pPr>
            <a:lvl9pPr lvl="8" rtl="0">
              <a:spcBef>
                <a:spcPts val="400"/>
              </a:spcBef>
              <a:spcAft>
                <a:spcPts val="400"/>
              </a:spcAft>
              <a:buNone/>
              <a:defRPr>
                <a:solidFill>
                  <a:schemeClr val="accent1"/>
                </a:solidFil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large text">
  <p:cSld name="CUSTOM_4_2_1">
    <p:spTree>
      <p:nvGrpSpPr>
        <p:cNvPr id="774" name="Shape 774"/>
        <p:cNvGrpSpPr/>
        <p:nvPr/>
      </p:nvGrpSpPr>
      <p:grpSpPr>
        <a:xfrm>
          <a:off x="0" y="0"/>
          <a:ext cx="0" cy="0"/>
          <a:chOff x="0" y="0"/>
          <a:chExt cx="0" cy="0"/>
        </a:xfrm>
      </p:grpSpPr>
      <p:sp>
        <p:nvSpPr>
          <p:cNvPr id="775" name="Google Shape;775;p54"/>
          <p:cNvSpPr txBox="1"/>
          <p:nvPr>
            <p:ph type="title"/>
          </p:nvPr>
        </p:nvSpPr>
        <p:spPr>
          <a:xfrm>
            <a:off x="2460281" y="1239806"/>
            <a:ext cx="5573100" cy="2948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None/>
              <a:defRPr sz="2000">
                <a:solidFill>
                  <a:schemeClr val="accent1"/>
                </a:solidFill>
                <a:latin typeface="Red Hat Text"/>
                <a:ea typeface="Red Hat Text"/>
                <a:cs typeface="Red Hat Text"/>
                <a:sym typeface="Red Hat Text"/>
              </a:defRPr>
            </a:lvl1pPr>
            <a:lvl2pPr lvl="1" rtl="0">
              <a:lnSpc>
                <a:spcPct val="115000"/>
              </a:lnSpc>
              <a:spcBef>
                <a:spcPts val="0"/>
              </a:spcBef>
              <a:spcAft>
                <a:spcPts val="0"/>
              </a:spcAft>
              <a:buNone/>
              <a:defRPr sz="2000">
                <a:solidFill>
                  <a:schemeClr val="accent1"/>
                </a:solidFill>
                <a:latin typeface="Red Hat Text"/>
                <a:ea typeface="Red Hat Text"/>
                <a:cs typeface="Red Hat Text"/>
                <a:sym typeface="Red Hat Text"/>
              </a:defRPr>
            </a:lvl2pPr>
            <a:lvl3pPr lvl="2" rtl="0">
              <a:lnSpc>
                <a:spcPct val="115000"/>
              </a:lnSpc>
              <a:spcBef>
                <a:spcPts val="0"/>
              </a:spcBef>
              <a:spcAft>
                <a:spcPts val="0"/>
              </a:spcAft>
              <a:buNone/>
              <a:defRPr sz="2000">
                <a:solidFill>
                  <a:schemeClr val="accent1"/>
                </a:solidFill>
                <a:latin typeface="Red Hat Text"/>
                <a:ea typeface="Red Hat Text"/>
                <a:cs typeface="Red Hat Text"/>
                <a:sym typeface="Red Hat Text"/>
              </a:defRPr>
            </a:lvl3pPr>
            <a:lvl4pPr lvl="3" rtl="0">
              <a:lnSpc>
                <a:spcPct val="115000"/>
              </a:lnSpc>
              <a:spcBef>
                <a:spcPts val="0"/>
              </a:spcBef>
              <a:spcAft>
                <a:spcPts val="0"/>
              </a:spcAft>
              <a:buNone/>
              <a:defRPr sz="2000">
                <a:solidFill>
                  <a:schemeClr val="accent1"/>
                </a:solidFill>
                <a:latin typeface="Red Hat Text"/>
                <a:ea typeface="Red Hat Text"/>
                <a:cs typeface="Red Hat Text"/>
                <a:sym typeface="Red Hat Text"/>
              </a:defRPr>
            </a:lvl4pPr>
            <a:lvl5pPr lvl="4" rtl="0">
              <a:lnSpc>
                <a:spcPct val="115000"/>
              </a:lnSpc>
              <a:spcBef>
                <a:spcPts val="0"/>
              </a:spcBef>
              <a:spcAft>
                <a:spcPts val="0"/>
              </a:spcAft>
              <a:buNone/>
              <a:defRPr sz="2000">
                <a:solidFill>
                  <a:schemeClr val="accent1"/>
                </a:solidFill>
                <a:latin typeface="Red Hat Text"/>
                <a:ea typeface="Red Hat Text"/>
                <a:cs typeface="Red Hat Text"/>
                <a:sym typeface="Red Hat Text"/>
              </a:defRPr>
            </a:lvl5pPr>
            <a:lvl6pPr lvl="5" rtl="0">
              <a:lnSpc>
                <a:spcPct val="115000"/>
              </a:lnSpc>
              <a:spcBef>
                <a:spcPts val="0"/>
              </a:spcBef>
              <a:spcAft>
                <a:spcPts val="0"/>
              </a:spcAft>
              <a:buNone/>
              <a:defRPr sz="2000">
                <a:solidFill>
                  <a:schemeClr val="accent1"/>
                </a:solidFill>
                <a:latin typeface="Red Hat Text"/>
                <a:ea typeface="Red Hat Text"/>
                <a:cs typeface="Red Hat Text"/>
                <a:sym typeface="Red Hat Text"/>
              </a:defRPr>
            </a:lvl6pPr>
            <a:lvl7pPr lvl="6" rtl="0">
              <a:lnSpc>
                <a:spcPct val="115000"/>
              </a:lnSpc>
              <a:spcBef>
                <a:spcPts val="0"/>
              </a:spcBef>
              <a:spcAft>
                <a:spcPts val="0"/>
              </a:spcAft>
              <a:buNone/>
              <a:defRPr sz="2000">
                <a:solidFill>
                  <a:schemeClr val="accent1"/>
                </a:solidFill>
                <a:latin typeface="Red Hat Text"/>
                <a:ea typeface="Red Hat Text"/>
                <a:cs typeface="Red Hat Text"/>
                <a:sym typeface="Red Hat Text"/>
              </a:defRPr>
            </a:lvl7pPr>
            <a:lvl8pPr lvl="7" rtl="0">
              <a:lnSpc>
                <a:spcPct val="115000"/>
              </a:lnSpc>
              <a:spcBef>
                <a:spcPts val="0"/>
              </a:spcBef>
              <a:spcAft>
                <a:spcPts val="0"/>
              </a:spcAft>
              <a:buNone/>
              <a:defRPr sz="2000">
                <a:solidFill>
                  <a:schemeClr val="accent1"/>
                </a:solidFill>
                <a:latin typeface="Red Hat Text"/>
                <a:ea typeface="Red Hat Text"/>
                <a:cs typeface="Red Hat Text"/>
                <a:sym typeface="Red Hat Text"/>
              </a:defRPr>
            </a:lvl8pPr>
            <a:lvl9pPr lvl="8" rtl="0">
              <a:lnSpc>
                <a:spcPct val="115000"/>
              </a:lnSpc>
              <a:spcBef>
                <a:spcPts val="0"/>
              </a:spcBef>
              <a:spcAft>
                <a:spcPts val="0"/>
              </a:spcAft>
              <a:buNone/>
              <a:defRPr sz="2000">
                <a:solidFill>
                  <a:schemeClr val="accent1"/>
                </a:solidFill>
                <a:latin typeface="Red Hat Text"/>
                <a:ea typeface="Red Hat Text"/>
                <a:cs typeface="Red Hat Text"/>
                <a:sym typeface="Red Hat Text"/>
              </a:defRPr>
            </a:lvl9pPr>
          </a:lstStyle>
          <a:p/>
        </p:txBody>
      </p:sp>
      <p:sp>
        <p:nvSpPr>
          <p:cNvPr id="776" name="Google Shape;776;p54"/>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accent1"/>
              </a:buClr>
              <a:buSzPts val="800"/>
              <a:buFont typeface="Red Hat Text Medium"/>
              <a:buNone/>
              <a:defRPr sz="800">
                <a:solidFill>
                  <a:schemeClr val="accent1"/>
                </a:solidFill>
                <a:latin typeface="Red Hat Text Medium"/>
                <a:ea typeface="Red Hat Text Medium"/>
                <a:cs typeface="Red Hat Text Medium"/>
                <a:sym typeface="Red Hat Text Medium"/>
              </a:defRPr>
            </a:lvl9pPr>
          </a:lstStyle>
          <a:p/>
        </p:txBody>
      </p:sp>
      <p:cxnSp>
        <p:nvCxnSpPr>
          <p:cNvPr id="777" name="Google Shape;777;p54"/>
          <p:cNvCxnSpPr/>
          <p:nvPr/>
        </p:nvCxnSpPr>
        <p:spPr>
          <a:xfrm rot="10800000">
            <a:off x="335831" y="150"/>
            <a:ext cx="0" cy="664800"/>
          </a:xfrm>
          <a:prstGeom prst="straightConnector1">
            <a:avLst/>
          </a:prstGeom>
          <a:noFill/>
          <a:ln cap="flat" cmpd="sng" w="9525">
            <a:solidFill>
              <a:schemeClr val="accent1"/>
            </a:solidFill>
            <a:prstDash val="solid"/>
            <a:round/>
            <a:headEnd len="med" w="med" type="none"/>
            <a:tailEnd len="med" w="med" type="none"/>
          </a:ln>
        </p:spPr>
      </p:cxnSp>
      <p:cxnSp>
        <p:nvCxnSpPr>
          <p:cNvPr id="778" name="Google Shape;778;p54"/>
          <p:cNvCxnSpPr/>
          <p:nvPr/>
        </p:nvCxnSpPr>
        <p:spPr>
          <a:xfrm rot="10800000">
            <a:off x="335825" y="4800900"/>
            <a:ext cx="0" cy="342600"/>
          </a:xfrm>
          <a:prstGeom prst="straightConnector1">
            <a:avLst/>
          </a:prstGeom>
          <a:noFill/>
          <a:ln cap="flat" cmpd="sng" w="9525">
            <a:solidFill>
              <a:schemeClr val="accent1"/>
            </a:solidFill>
            <a:prstDash val="solid"/>
            <a:round/>
            <a:headEnd len="med" w="med" type="none"/>
            <a:tailEnd len="med" w="med" type="none"/>
          </a:ln>
        </p:spPr>
      </p:cxnSp>
      <p:sp>
        <p:nvSpPr>
          <p:cNvPr id="779" name="Google Shape;779;p54"/>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latin typeface="Red Hat Text Medium"/>
                <a:ea typeface="Red Hat Text Medium"/>
                <a:cs typeface="Red Hat Text Medium"/>
                <a:sym typeface="Red Hat Text Medium"/>
              </a:defRPr>
            </a:lvl1pPr>
            <a:lvl2pPr lvl="1" rtl="0" algn="ctr">
              <a:buNone/>
              <a:defRPr sz="600">
                <a:latin typeface="Red Hat Text Medium"/>
                <a:ea typeface="Red Hat Text Medium"/>
                <a:cs typeface="Red Hat Text Medium"/>
                <a:sym typeface="Red Hat Text Medium"/>
              </a:defRPr>
            </a:lvl2pPr>
            <a:lvl3pPr lvl="2" rtl="0" algn="ctr">
              <a:buNone/>
              <a:defRPr sz="600">
                <a:latin typeface="Red Hat Text Medium"/>
                <a:ea typeface="Red Hat Text Medium"/>
                <a:cs typeface="Red Hat Text Medium"/>
                <a:sym typeface="Red Hat Text Medium"/>
              </a:defRPr>
            </a:lvl3pPr>
            <a:lvl4pPr lvl="3" rtl="0" algn="ctr">
              <a:buNone/>
              <a:defRPr sz="600">
                <a:latin typeface="Red Hat Text Medium"/>
                <a:ea typeface="Red Hat Text Medium"/>
                <a:cs typeface="Red Hat Text Medium"/>
                <a:sym typeface="Red Hat Text Medium"/>
              </a:defRPr>
            </a:lvl4pPr>
            <a:lvl5pPr lvl="4" rtl="0" algn="ctr">
              <a:buNone/>
              <a:defRPr sz="600">
                <a:latin typeface="Red Hat Text Medium"/>
                <a:ea typeface="Red Hat Text Medium"/>
                <a:cs typeface="Red Hat Text Medium"/>
                <a:sym typeface="Red Hat Text Medium"/>
              </a:defRPr>
            </a:lvl5pPr>
            <a:lvl6pPr lvl="5" rtl="0" algn="ctr">
              <a:buNone/>
              <a:defRPr sz="600">
                <a:latin typeface="Red Hat Text Medium"/>
                <a:ea typeface="Red Hat Text Medium"/>
                <a:cs typeface="Red Hat Text Medium"/>
                <a:sym typeface="Red Hat Text Medium"/>
              </a:defRPr>
            </a:lvl6pPr>
            <a:lvl7pPr lvl="6" rtl="0" algn="ctr">
              <a:buNone/>
              <a:defRPr sz="600">
                <a:latin typeface="Red Hat Text Medium"/>
                <a:ea typeface="Red Hat Text Medium"/>
                <a:cs typeface="Red Hat Text Medium"/>
                <a:sym typeface="Red Hat Text Medium"/>
              </a:defRPr>
            </a:lvl7pPr>
            <a:lvl8pPr lvl="7" rtl="0" algn="ctr">
              <a:buNone/>
              <a:defRPr sz="600">
                <a:latin typeface="Red Hat Text Medium"/>
                <a:ea typeface="Red Hat Text Medium"/>
                <a:cs typeface="Red Hat Text Medium"/>
                <a:sym typeface="Red Hat Text Medium"/>
              </a:defRPr>
            </a:lvl8pPr>
            <a:lvl9pPr lvl="8" rtl="0" algn="ctr">
              <a:buNone/>
              <a:defRPr sz="6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780" name="Google Shape;780;p54"/>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781" name="Google Shape;781;p54"/>
          <p:cNvSpPr txBox="1"/>
          <p:nvPr>
            <p:ph idx="2"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agenda dark">
  <p:cSld name="CUSTOM_4_1">
    <p:bg>
      <p:bgPr>
        <a:solidFill>
          <a:srgbClr val="353535"/>
        </a:solidFill>
      </p:bgPr>
    </p:bg>
    <p:spTree>
      <p:nvGrpSpPr>
        <p:cNvPr id="782" name="Shape 782"/>
        <p:cNvGrpSpPr/>
        <p:nvPr/>
      </p:nvGrpSpPr>
      <p:grpSpPr>
        <a:xfrm>
          <a:off x="0" y="0"/>
          <a:ext cx="0" cy="0"/>
          <a:chOff x="0" y="0"/>
          <a:chExt cx="0" cy="0"/>
        </a:xfrm>
      </p:grpSpPr>
      <p:sp>
        <p:nvSpPr>
          <p:cNvPr id="783" name="Google Shape;783;p55"/>
          <p:cNvSpPr txBox="1"/>
          <p:nvPr>
            <p:ph type="title"/>
          </p:nvPr>
        </p:nvSpPr>
        <p:spPr>
          <a:xfrm>
            <a:off x="663788" y="653812"/>
            <a:ext cx="7816500" cy="9915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2300">
                <a:solidFill>
                  <a:schemeClr val="lt1"/>
                </a:solidFill>
              </a:defRPr>
            </a:lvl1pPr>
            <a:lvl2pPr lvl="1" rtl="0">
              <a:lnSpc>
                <a:spcPct val="115000"/>
              </a:lnSpc>
              <a:spcBef>
                <a:spcPts val="0"/>
              </a:spcBef>
              <a:spcAft>
                <a:spcPts val="0"/>
              </a:spcAft>
              <a:buNone/>
              <a:defRPr sz="2000">
                <a:solidFill>
                  <a:schemeClr val="lt1"/>
                </a:solidFill>
              </a:defRPr>
            </a:lvl2pPr>
            <a:lvl3pPr lvl="2" rtl="0">
              <a:lnSpc>
                <a:spcPct val="115000"/>
              </a:lnSpc>
              <a:spcBef>
                <a:spcPts val="0"/>
              </a:spcBef>
              <a:spcAft>
                <a:spcPts val="0"/>
              </a:spcAft>
              <a:buNone/>
              <a:defRPr sz="2000">
                <a:solidFill>
                  <a:schemeClr val="lt1"/>
                </a:solidFill>
              </a:defRPr>
            </a:lvl3pPr>
            <a:lvl4pPr lvl="3" rtl="0">
              <a:lnSpc>
                <a:spcPct val="115000"/>
              </a:lnSpc>
              <a:spcBef>
                <a:spcPts val="0"/>
              </a:spcBef>
              <a:spcAft>
                <a:spcPts val="0"/>
              </a:spcAft>
              <a:buNone/>
              <a:defRPr sz="2000">
                <a:solidFill>
                  <a:schemeClr val="lt1"/>
                </a:solidFill>
              </a:defRPr>
            </a:lvl4pPr>
            <a:lvl5pPr lvl="4" rtl="0">
              <a:lnSpc>
                <a:spcPct val="115000"/>
              </a:lnSpc>
              <a:spcBef>
                <a:spcPts val="0"/>
              </a:spcBef>
              <a:spcAft>
                <a:spcPts val="0"/>
              </a:spcAft>
              <a:buNone/>
              <a:defRPr sz="2000">
                <a:solidFill>
                  <a:schemeClr val="lt1"/>
                </a:solidFill>
              </a:defRPr>
            </a:lvl5pPr>
            <a:lvl6pPr lvl="5" rtl="0">
              <a:lnSpc>
                <a:spcPct val="115000"/>
              </a:lnSpc>
              <a:spcBef>
                <a:spcPts val="0"/>
              </a:spcBef>
              <a:spcAft>
                <a:spcPts val="0"/>
              </a:spcAft>
              <a:buNone/>
              <a:defRPr sz="2000">
                <a:solidFill>
                  <a:schemeClr val="lt1"/>
                </a:solidFill>
              </a:defRPr>
            </a:lvl6pPr>
            <a:lvl7pPr lvl="6" rtl="0">
              <a:lnSpc>
                <a:spcPct val="115000"/>
              </a:lnSpc>
              <a:spcBef>
                <a:spcPts val="0"/>
              </a:spcBef>
              <a:spcAft>
                <a:spcPts val="0"/>
              </a:spcAft>
              <a:buNone/>
              <a:defRPr sz="2000">
                <a:solidFill>
                  <a:schemeClr val="lt1"/>
                </a:solidFill>
              </a:defRPr>
            </a:lvl7pPr>
            <a:lvl8pPr lvl="7" rtl="0">
              <a:lnSpc>
                <a:spcPct val="115000"/>
              </a:lnSpc>
              <a:spcBef>
                <a:spcPts val="0"/>
              </a:spcBef>
              <a:spcAft>
                <a:spcPts val="0"/>
              </a:spcAft>
              <a:buNone/>
              <a:defRPr sz="2000">
                <a:solidFill>
                  <a:schemeClr val="lt1"/>
                </a:solidFill>
              </a:defRPr>
            </a:lvl8pPr>
            <a:lvl9pPr lvl="8" rtl="0">
              <a:lnSpc>
                <a:spcPct val="115000"/>
              </a:lnSpc>
              <a:spcBef>
                <a:spcPts val="0"/>
              </a:spcBef>
              <a:spcAft>
                <a:spcPts val="0"/>
              </a:spcAft>
              <a:buNone/>
              <a:defRPr sz="2000">
                <a:solidFill>
                  <a:schemeClr val="lt1"/>
                </a:solidFill>
              </a:defRPr>
            </a:lvl9pPr>
          </a:lstStyle>
          <a:p/>
        </p:txBody>
      </p:sp>
      <p:cxnSp>
        <p:nvCxnSpPr>
          <p:cNvPr id="784" name="Google Shape;784;p55"/>
          <p:cNvCxnSpPr/>
          <p:nvPr/>
        </p:nvCxnSpPr>
        <p:spPr>
          <a:xfrm rot="10800000">
            <a:off x="335831" y="150"/>
            <a:ext cx="0" cy="664800"/>
          </a:xfrm>
          <a:prstGeom prst="straightConnector1">
            <a:avLst/>
          </a:prstGeom>
          <a:noFill/>
          <a:ln cap="flat" cmpd="sng" w="9525">
            <a:solidFill>
              <a:srgbClr val="EE0000"/>
            </a:solidFill>
            <a:prstDash val="solid"/>
            <a:round/>
            <a:headEnd len="med" w="med" type="none"/>
            <a:tailEnd len="med" w="med" type="none"/>
          </a:ln>
        </p:spPr>
      </p:cxnSp>
      <p:sp>
        <p:nvSpPr>
          <p:cNvPr id="785" name="Google Shape;785;p55"/>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1pPr>
            <a:lvl2pPr lvl="1"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2pPr>
            <a:lvl3pPr lvl="2"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3pPr>
            <a:lvl4pPr lvl="3"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4pPr>
            <a:lvl5pPr lvl="4"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5pPr>
            <a:lvl6pPr lvl="5"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6pPr>
            <a:lvl7pPr lvl="6"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7pPr>
            <a:lvl8pPr lvl="7"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8pPr>
            <a:lvl9pPr lvl="8" rtl="0">
              <a:lnSpc>
                <a:spcPct val="100000"/>
              </a:lnSpc>
              <a:spcBef>
                <a:spcPts val="0"/>
              </a:spcBef>
              <a:spcAft>
                <a:spcPts val="0"/>
              </a:spcAft>
              <a:buClr>
                <a:schemeClr val="lt1"/>
              </a:buClr>
              <a:buSzPts val="800"/>
              <a:buFont typeface="Red Hat Text Medium"/>
              <a:buNone/>
              <a:defRPr sz="800">
                <a:solidFill>
                  <a:schemeClr val="lt1"/>
                </a:solidFill>
                <a:latin typeface="Red Hat Text Medium"/>
                <a:ea typeface="Red Hat Text Medium"/>
                <a:cs typeface="Red Hat Text Medium"/>
                <a:sym typeface="Red Hat Text Medium"/>
              </a:defRPr>
            </a:lvl9pPr>
          </a:lstStyle>
          <a:p/>
        </p:txBody>
      </p:sp>
      <p:cxnSp>
        <p:nvCxnSpPr>
          <p:cNvPr id="786" name="Google Shape;786;p55"/>
          <p:cNvCxnSpPr/>
          <p:nvPr/>
        </p:nvCxnSpPr>
        <p:spPr>
          <a:xfrm rot="10800000">
            <a:off x="335825" y="4800900"/>
            <a:ext cx="0" cy="342600"/>
          </a:xfrm>
          <a:prstGeom prst="straightConnector1">
            <a:avLst/>
          </a:prstGeom>
          <a:noFill/>
          <a:ln cap="flat" cmpd="sng" w="9525">
            <a:solidFill>
              <a:srgbClr val="EE0000"/>
            </a:solidFill>
            <a:prstDash val="solid"/>
            <a:round/>
            <a:headEnd len="med" w="med" type="none"/>
            <a:tailEnd len="med" w="med" type="none"/>
          </a:ln>
        </p:spPr>
      </p:cxnSp>
      <p:pic>
        <p:nvPicPr>
          <p:cNvPr id="787" name="Google Shape;787;p55"/>
          <p:cNvPicPr preferRelativeResize="0"/>
          <p:nvPr/>
        </p:nvPicPr>
        <p:blipFill>
          <a:blip r:embed="rId2">
            <a:alphaModFix/>
          </a:blip>
          <a:stretch>
            <a:fillRect/>
          </a:stretch>
        </p:blipFill>
        <p:spPr>
          <a:xfrm>
            <a:off x="8033460" y="4734378"/>
            <a:ext cx="731888" cy="172209"/>
          </a:xfrm>
          <a:prstGeom prst="rect">
            <a:avLst/>
          </a:prstGeom>
          <a:noFill/>
          <a:ln>
            <a:noFill/>
          </a:ln>
        </p:spPr>
      </p:pic>
      <p:sp>
        <p:nvSpPr>
          <p:cNvPr id="788" name="Google Shape;788;p55"/>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solidFill>
                  <a:schemeClr val="lt1"/>
                </a:solidFill>
                <a:latin typeface="Red Hat Text Medium"/>
                <a:ea typeface="Red Hat Text Medium"/>
                <a:cs typeface="Red Hat Text Medium"/>
                <a:sym typeface="Red Hat Text Medium"/>
              </a:defRPr>
            </a:lvl1pPr>
            <a:lvl2pPr lvl="1" rtl="0" algn="ctr">
              <a:buNone/>
              <a:defRPr sz="600">
                <a:solidFill>
                  <a:schemeClr val="lt1"/>
                </a:solidFill>
                <a:latin typeface="Red Hat Text Medium"/>
                <a:ea typeface="Red Hat Text Medium"/>
                <a:cs typeface="Red Hat Text Medium"/>
                <a:sym typeface="Red Hat Text Medium"/>
              </a:defRPr>
            </a:lvl2pPr>
            <a:lvl3pPr lvl="2" rtl="0" algn="ctr">
              <a:buNone/>
              <a:defRPr sz="600">
                <a:solidFill>
                  <a:schemeClr val="lt1"/>
                </a:solidFill>
                <a:latin typeface="Red Hat Text Medium"/>
                <a:ea typeface="Red Hat Text Medium"/>
                <a:cs typeface="Red Hat Text Medium"/>
                <a:sym typeface="Red Hat Text Medium"/>
              </a:defRPr>
            </a:lvl3pPr>
            <a:lvl4pPr lvl="3" rtl="0" algn="ctr">
              <a:buNone/>
              <a:defRPr sz="600">
                <a:solidFill>
                  <a:schemeClr val="lt1"/>
                </a:solidFill>
                <a:latin typeface="Red Hat Text Medium"/>
                <a:ea typeface="Red Hat Text Medium"/>
                <a:cs typeface="Red Hat Text Medium"/>
                <a:sym typeface="Red Hat Text Medium"/>
              </a:defRPr>
            </a:lvl4pPr>
            <a:lvl5pPr lvl="4" rtl="0" algn="ctr">
              <a:buNone/>
              <a:defRPr sz="600">
                <a:solidFill>
                  <a:schemeClr val="lt1"/>
                </a:solidFill>
                <a:latin typeface="Red Hat Text Medium"/>
                <a:ea typeface="Red Hat Text Medium"/>
                <a:cs typeface="Red Hat Text Medium"/>
                <a:sym typeface="Red Hat Text Medium"/>
              </a:defRPr>
            </a:lvl5pPr>
            <a:lvl6pPr lvl="5" rtl="0" algn="ctr">
              <a:buNone/>
              <a:defRPr sz="600">
                <a:solidFill>
                  <a:schemeClr val="lt1"/>
                </a:solidFill>
                <a:latin typeface="Red Hat Text Medium"/>
                <a:ea typeface="Red Hat Text Medium"/>
                <a:cs typeface="Red Hat Text Medium"/>
                <a:sym typeface="Red Hat Text Medium"/>
              </a:defRPr>
            </a:lvl6pPr>
            <a:lvl7pPr lvl="6" rtl="0" algn="ctr">
              <a:buNone/>
              <a:defRPr sz="600">
                <a:solidFill>
                  <a:schemeClr val="lt1"/>
                </a:solidFill>
                <a:latin typeface="Red Hat Text Medium"/>
                <a:ea typeface="Red Hat Text Medium"/>
                <a:cs typeface="Red Hat Text Medium"/>
                <a:sym typeface="Red Hat Text Medium"/>
              </a:defRPr>
            </a:lvl7pPr>
            <a:lvl8pPr lvl="7" rtl="0" algn="ctr">
              <a:buNone/>
              <a:defRPr sz="600">
                <a:solidFill>
                  <a:schemeClr val="lt1"/>
                </a:solidFill>
                <a:latin typeface="Red Hat Text Medium"/>
                <a:ea typeface="Red Hat Text Medium"/>
                <a:cs typeface="Red Hat Text Medium"/>
                <a:sym typeface="Red Hat Text Medium"/>
              </a:defRPr>
            </a:lvl8pPr>
            <a:lvl9pPr lvl="8" rtl="0" algn="ctr">
              <a:buNone/>
              <a:defRPr sz="600">
                <a:solidFill>
                  <a:schemeClr val="lt1"/>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sp>
        <p:nvSpPr>
          <p:cNvPr id="789" name="Google Shape;789;p55"/>
          <p:cNvSpPr txBox="1"/>
          <p:nvPr>
            <p:ph idx="2"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lt1"/>
                </a:solidFill>
              </a:defRPr>
            </a:lvl1pPr>
            <a:lvl2pPr lvl="1" rtl="0">
              <a:lnSpc>
                <a:spcPct val="115000"/>
              </a:lnSpc>
              <a:spcBef>
                <a:spcPts val="0"/>
              </a:spcBef>
              <a:spcAft>
                <a:spcPts val="0"/>
              </a:spcAft>
              <a:buNone/>
              <a:defRPr sz="600">
                <a:solidFill>
                  <a:schemeClr val="lt1"/>
                </a:solidFill>
              </a:defRPr>
            </a:lvl2pPr>
            <a:lvl3pPr lvl="2" rtl="0">
              <a:lnSpc>
                <a:spcPct val="115000"/>
              </a:lnSpc>
              <a:spcBef>
                <a:spcPts val="0"/>
              </a:spcBef>
              <a:spcAft>
                <a:spcPts val="0"/>
              </a:spcAft>
              <a:buNone/>
              <a:defRPr sz="600">
                <a:solidFill>
                  <a:schemeClr val="lt1"/>
                </a:solidFill>
              </a:defRPr>
            </a:lvl3pPr>
            <a:lvl4pPr lvl="3" rtl="0">
              <a:lnSpc>
                <a:spcPct val="115000"/>
              </a:lnSpc>
              <a:spcBef>
                <a:spcPts val="0"/>
              </a:spcBef>
              <a:spcAft>
                <a:spcPts val="0"/>
              </a:spcAft>
              <a:buNone/>
              <a:defRPr sz="600">
                <a:solidFill>
                  <a:schemeClr val="lt1"/>
                </a:solidFill>
              </a:defRPr>
            </a:lvl4pPr>
            <a:lvl5pPr lvl="4" rtl="0">
              <a:lnSpc>
                <a:spcPct val="115000"/>
              </a:lnSpc>
              <a:spcBef>
                <a:spcPts val="0"/>
              </a:spcBef>
              <a:spcAft>
                <a:spcPts val="0"/>
              </a:spcAft>
              <a:buNone/>
              <a:defRPr sz="600">
                <a:solidFill>
                  <a:schemeClr val="lt1"/>
                </a:solidFill>
              </a:defRPr>
            </a:lvl5pPr>
            <a:lvl6pPr lvl="5" rtl="0">
              <a:lnSpc>
                <a:spcPct val="115000"/>
              </a:lnSpc>
              <a:spcBef>
                <a:spcPts val="0"/>
              </a:spcBef>
              <a:spcAft>
                <a:spcPts val="0"/>
              </a:spcAft>
              <a:buNone/>
              <a:defRPr sz="600">
                <a:solidFill>
                  <a:schemeClr val="lt1"/>
                </a:solidFill>
              </a:defRPr>
            </a:lvl6pPr>
            <a:lvl7pPr lvl="6" rtl="0">
              <a:lnSpc>
                <a:spcPct val="115000"/>
              </a:lnSpc>
              <a:spcBef>
                <a:spcPts val="0"/>
              </a:spcBef>
              <a:spcAft>
                <a:spcPts val="0"/>
              </a:spcAft>
              <a:buNone/>
              <a:defRPr sz="600">
                <a:solidFill>
                  <a:schemeClr val="lt1"/>
                </a:solidFill>
              </a:defRPr>
            </a:lvl7pPr>
            <a:lvl8pPr lvl="7" rtl="0">
              <a:lnSpc>
                <a:spcPct val="115000"/>
              </a:lnSpc>
              <a:spcBef>
                <a:spcPts val="0"/>
              </a:spcBef>
              <a:spcAft>
                <a:spcPts val="0"/>
              </a:spcAft>
              <a:buNone/>
              <a:defRPr sz="600">
                <a:solidFill>
                  <a:schemeClr val="lt1"/>
                </a:solidFill>
              </a:defRPr>
            </a:lvl8pPr>
            <a:lvl9pPr lvl="8" rtl="0">
              <a:lnSpc>
                <a:spcPct val="115000"/>
              </a:lnSpc>
              <a:spcBef>
                <a:spcPts val="0"/>
              </a:spcBef>
              <a:spcAft>
                <a:spcPts val="0"/>
              </a:spcAft>
              <a:buNone/>
              <a:defRPr sz="600">
                <a:solidFill>
                  <a:schemeClr val="lt1"/>
                </a:solidFill>
              </a:defRPr>
            </a:lvl9pPr>
          </a:lstStyle>
          <a:p/>
        </p:txBody>
      </p:sp>
      <p:sp>
        <p:nvSpPr>
          <p:cNvPr id="790" name="Google Shape;790;p55"/>
          <p:cNvSpPr txBox="1"/>
          <p:nvPr>
            <p:ph idx="3" type="subTitle"/>
          </p:nvPr>
        </p:nvSpPr>
        <p:spPr>
          <a:xfrm>
            <a:off x="2459625" y="1998263"/>
            <a:ext cx="1526100" cy="2035500"/>
          </a:xfrm>
          <a:prstGeom prst="rect">
            <a:avLst/>
          </a:prstGeom>
        </p:spPr>
        <p:txBody>
          <a:bodyPr anchorCtr="0" anchor="t" bIns="0" lIns="0" spcFirstLastPara="1" rIns="0" wrap="square" tIns="0">
            <a:noAutofit/>
          </a:bodyPr>
          <a:lstStyle>
            <a:lvl1pPr lvl="0" rtl="0">
              <a:lnSpc>
                <a:spcPct val="114000"/>
              </a:lnSpc>
              <a:spcBef>
                <a:spcPts val="0"/>
              </a:spcBef>
              <a:spcAft>
                <a:spcPts val="0"/>
              </a:spcAft>
              <a:buNone/>
              <a:defRPr sz="1500">
                <a:solidFill>
                  <a:schemeClr val="lt1"/>
                </a:solidFill>
                <a:latin typeface="Red Hat Display"/>
                <a:ea typeface="Red Hat Display"/>
                <a:cs typeface="Red Hat Display"/>
                <a:sym typeface="Red Hat Display"/>
              </a:defRPr>
            </a:lvl1pPr>
            <a:lvl2pPr lvl="1"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2pPr>
            <a:lvl3pPr lvl="2"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3pPr>
            <a:lvl4pPr lvl="3"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4pPr>
            <a:lvl5pPr lvl="4"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5pPr>
            <a:lvl6pPr lvl="5"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6pPr>
            <a:lvl7pPr lvl="6"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7pPr>
            <a:lvl8pPr lvl="7"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8pPr>
            <a:lvl9pPr lvl="8" rtl="0">
              <a:lnSpc>
                <a:spcPct val="114000"/>
              </a:lnSpc>
              <a:spcBef>
                <a:spcPts val="1500"/>
              </a:spcBef>
              <a:spcAft>
                <a:spcPts val="1500"/>
              </a:spcAft>
              <a:buNone/>
              <a:defRPr sz="1500">
                <a:solidFill>
                  <a:schemeClr val="lt1"/>
                </a:solidFill>
                <a:latin typeface="Red Hat Display"/>
                <a:ea typeface="Red Hat Display"/>
                <a:cs typeface="Red Hat Display"/>
                <a:sym typeface="Red Hat Display"/>
              </a:defRPr>
            </a:lvl9pPr>
          </a:lstStyle>
          <a:p/>
        </p:txBody>
      </p:sp>
      <p:sp>
        <p:nvSpPr>
          <p:cNvPr id="791" name="Google Shape;791;p55"/>
          <p:cNvSpPr txBox="1"/>
          <p:nvPr>
            <p:ph idx="4" type="subTitle"/>
          </p:nvPr>
        </p:nvSpPr>
        <p:spPr>
          <a:xfrm>
            <a:off x="4245488" y="1998263"/>
            <a:ext cx="1526100" cy="2035500"/>
          </a:xfrm>
          <a:prstGeom prst="rect">
            <a:avLst/>
          </a:prstGeom>
        </p:spPr>
        <p:txBody>
          <a:bodyPr anchorCtr="0" anchor="t" bIns="0" lIns="0" spcFirstLastPara="1" rIns="0" wrap="square" tIns="0">
            <a:noAutofit/>
          </a:bodyPr>
          <a:lstStyle>
            <a:lvl1pPr lvl="0" rtl="0">
              <a:lnSpc>
                <a:spcPct val="114000"/>
              </a:lnSpc>
              <a:spcBef>
                <a:spcPts val="0"/>
              </a:spcBef>
              <a:spcAft>
                <a:spcPts val="0"/>
              </a:spcAft>
              <a:buNone/>
              <a:defRPr sz="1500">
                <a:solidFill>
                  <a:schemeClr val="lt1"/>
                </a:solidFill>
                <a:latin typeface="Red Hat Display"/>
                <a:ea typeface="Red Hat Display"/>
                <a:cs typeface="Red Hat Display"/>
                <a:sym typeface="Red Hat Display"/>
              </a:defRPr>
            </a:lvl1pPr>
            <a:lvl2pPr lvl="1"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2pPr>
            <a:lvl3pPr lvl="2"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3pPr>
            <a:lvl4pPr lvl="3"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4pPr>
            <a:lvl5pPr lvl="4"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5pPr>
            <a:lvl6pPr lvl="5"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6pPr>
            <a:lvl7pPr lvl="6"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7pPr>
            <a:lvl8pPr lvl="7"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8pPr>
            <a:lvl9pPr lvl="8" rtl="0">
              <a:lnSpc>
                <a:spcPct val="114000"/>
              </a:lnSpc>
              <a:spcBef>
                <a:spcPts val="1500"/>
              </a:spcBef>
              <a:spcAft>
                <a:spcPts val="1500"/>
              </a:spcAft>
              <a:buNone/>
              <a:defRPr sz="1500">
                <a:solidFill>
                  <a:schemeClr val="lt1"/>
                </a:solidFill>
                <a:latin typeface="Red Hat Display"/>
                <a:ea typeface="Red Hat Display"/>
                <a:cs typeface="Red Hat Display"/>
                <a:sym typeface="Red Hat Display"/>
              </a:defRPr>
            </a:lvl9pPr>
          </a:lstStyle>
          <a:p/>
        </p:txBody>
      </p:sp>
      <p:sp>
        <p:nvSpPr>
          <p:cNvPr id="792" name="Google Shape;792;p55"/>
          <p:cNvSpPr txBox="1"/>
          <p:nvPr>
            <p:ph idx="5" type="subTitle"/>
          </p:nvPr>
        </p:nvSpPr>
        <p:spPr>
          <a:xfrm>
            <a:off x="6031350" y="1998263"/>
            <a:ext cx="1526100" cy="2035500"/>
          </a:xfrm>
          <a:prstGeom prst="rect">
            <a:avLst/>
          </a:prstGeom>
        </p:spPr>
        <p:txBody>
          <a:bodyPr anchorCtr="0" anchor="t" bIns="0" lIns="0" spcFirstLastPara="1" rIns="0" wrap="square" tIns="0">
            <a:noAutofit/>
          </a:bodyPr>
          <a:lstStyle>
            <a:lvl1pPr lvl="0" rtl="0">
              <a:lnSpc>
                <a:spcPct val="114000"/>
              </a:lnSpc>
              <a:spcBef>
                <a:spcPts val="0"/>
              </a:spcBef>
              <a:spcAft>
                <a:spcPts val="0"/>
              </a:spcAft>
              <a:buNone/>
              <a:defRPr sz="1500">
                <a:solidFill>
                  <a:schemeClr val="lt1"/>
                </a:solidFill>
                <a:latin typeface="Red Hat Display"/>
                <a:ea typeface="Red Hat Display"/>
                <a:cs typeface="Red Hat Display"/>
                <a:sym typeface="Red Hat Display"/>
              </a:defRPr>
            </a:lvl1pPr>
            <a:lvl2pPr lvl="1"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2pPr>
            <a:lvl3pPr lvl="2"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3pPr>
            <a:lvl4pPr lvl="3"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4pPr>
            <a:lvl5pPr lvl="4"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5pPr>
            <a:lvl6pPr lvl="5"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6pPr>
            <a:lvl7pPr lvl="6"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7pPr>
            <a:lvl8pPr lvl="7" rtl="0">
              <a:lnSpc>
                <a:spcPct val="114000"/>
              </a:lnSpc>
              <a:spcBef>
                <a:spcPts val="1500"/>
              </a:spcBef>
              <a:spcAft>
                <a:spcPts val="0"/>
              </a:spcAft>
              <a:buNone/>
              <a:defRPr sz="1500">
                <a:solidFill>
                  <a:schemeClr val="lt1"/>
                </a:solidFill>
                <a:latin typeface="Red Hat Display"/>
                <a:ea typeface="Red Hat Display"/>
                <a:cs typeface="Red Hat Display"/>
                <a:sym typeface="Red Hat Display"/>
              </a:defRPr>
            </a:lvl8pPr>
            <a:lvl9pPr lvl="8" rtl="0">
              <a:lnSpc>
                <a:spcPct val="114000"/>
              </a:lnSpc>
              <a:spcBef>
                <a:spcPts val="1500"/>
              </a:spcBef>
              <a:spcAft>
                <a:spcPts val="1500"/>
              </a:spcAft>
              <a:buNone/>
              <a:defRPr sz="1500">
                <a:solidFill>
                  <a:schemeClr val="lt1"/>
                </a:solidFill>
                <a:latin typeface="Red Hat Display"/>
                <a:ea typeface="Red Hat Display"/>
                <a:cs typeface="Red Hat Display"/>
                <a:sym typeface="Red Hat Display"/>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agenda light">
  <p:cSld name="CUSTOM_4_1_1">
    <p:bg>
      <p:bgPr>
        <a:solidFill>
          <a:schemeClr val="lt1"/>
        </a:solidFill>
      </p:bgPr>
    </p:bg>
    <p:spTree>
      <p:nvGrpSpPr>
        <p:cNvPr id="793" name="Shape 793"/>
        <p:cNvGrpSpPr/>
        <p:nvPr/>
      </p:nvGrpSpPr>
      <p:grpSpPr>
        <a:xfrm>
          <a:off x="0" y="0"/>
          <a:ext cx="0" cy="0"/>
          <a:chOff x="0" y="0"/>
          <a:chExt cx="0" cy="0"/>
        </a:xfrm>
      </p:grpSpPr>
      <p:sp>
        <p:nvSpPr>
          <p:cNvPr id="794" name="Google Shape;794;p56"/>
          <p:cNvSpPr txBox="1"/>
          <p:nvPr>
            <p:ph type="title"/>
          </p:nvPr>
        </p:nvSpPr>
        <p:spPr>
          <a:xfrm>
            <a:off x="663788" y="653812"/>
            <a:ext cx="7816500" cy="9915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2300"/>
            </a:lvl1pPr>
            <a:lvl2pPr lvl="1" rtl="0">
              <a:lnSpc>
                <a:spcPct val="115000"/>
              </a:lnSpc>
              <a:spcBef>
                <a:spcPts val="0"/>
              </a:spcBef>
              <a:spcAft>
                <a:spcPts val="0"/>
              </a:spcAft>
              <a:buNone/>
              <a:defRPr sz="2000"/>
            </a:lvl2pPr>
            <a:lvl3pPr lvl="2" rtl="0">
              <a:lnSpc>
                <a:spcPct val="115000"/>
              </a:lnSpc>
              <a:spcBef>
                <a:spcPts val="0"/>
              </a:spcBef>
              <a:spcAft>
                <a:spcPts val="0"/>
              </a:spcAft>
              <a:buNone/>
              <a:defRPr sz="2000"/>
            </a:lvl3pPr>
            <a:lvl4pPr lvl="3" rtl="0">
              <a:lnSpc>
                <a:spcPct val="115000"/>
              </a:lnSpc>
              <a:spcBef>
                <a:spcPts val="0"/>
              </a:spcBef>
              <a:spcAft>
                <a:spcPts val="0"/>
              </a:spcAft>
              <a:buNone/>
              <a:defRPr sz="2000"/>
            </a:lvl4pPr>
            <a:lvl5pPr lvl="4" rtl="0">
              <a:lnSpc>
                <a:spcPct val="115000"/>
              </a:lnSpc>
              <a:spcBef>
                <a:spcPts val="0"/>
              </a:spcBef>
              <a:spcAft>
                <a:spcPts val="0"/>
              </a:spcAft>
              <a:buNone/>
              <a:defRPr sz="2000"/>
            </a:lvl5pPr>
            <a:lvl6pPr lvl="5" rtl="0">
              <a:lnSpc>
                <a:spcPct val="115000"/>
              </a:lnSpc>
              <a:spcBef>
                <a:spcPts val="0"/>
              </a:spcBef>
              <a:spcAft>
                <a:spcPts val="0"/>
              </a:spcAft>
              <a:buNone/>
              <a:defRPr sz="2000"/>
            </a:lvl6pPr>
            <a:lvl7pPr lvl="6" rtl="0">
              <a:lnSpc>
                <a:spcPct val="115000"/>
              </a:lnSpc>
              <a:spcBef>
                <a:spcPts val="0"/>
              </a:spcBef>
              <a:spcAft>
                <a:spcPts val="0"/>
              </a:spcAft>
              <a:buNone/>
              <a:defRPr sz="2000"/>
            </a:lvl7pPr>
            <a:lvl8pPr lvl="7" rtl="0">
              <a:lnSpc>
                <a:spcPct val="115000"/>
              </a:lnSpc>
              <a:spcBef>
                <a:spcPts val="0"/>
              </a:spcBef>
              <a:spcAft>
                <a:spcPts val="0"/>
              </a:spcAft>
              <a:buNone/>
              <a:defRPr sz="2000"/>
            </a:lvl8pPr>
            <a:lvl9pPr lvl="8" rtl="0">
              <a:lnSpc>
                <a:spcPct val="115000"/>
              </a:lnSpc>
              <a:spcBef>
                <a:spcPts val="0"/>
              </a:spcBef>
              <a:spcAft>
                <a:spcPts val="0"/>
              </a:spcAft>
              <a:buNone/>
              <a:defRPr sz="2000"/>
            </a:lvl9pPr>
          </a:lstStyle>
          <a:p/>
        </p:txBody>
      </p:sp>
      <p:cxnSp>
        <p:nvCxnSpPr>
          <p:cNvPr id="795" name="Google Shape;795;p56"/>
          <p:cNvCxnSpPr/>
          <p:nvPr/>
        </p:nvCxnSpPr>
        <p:spPr>
          <a:xfrm rot="10800000">
            <a:off x="335831" y="150"/>
            <a:ext cx="0" cy="664800"/>
          </a:xfrm>
          <a:prstGeom prst="straightConnector1">
            <a:avLst/>
          </a:prstGeom>
          <a:noFill/>
          <a:ln cap="flat" cmpd="sng" w="9525">
            <a:solidFill>
              <a:srgbClr val="EE0000"/>
            </a:solidFill>
            <a:prstDash val="solid"/>
            <a:round/>
            <a:headEnd len="med" w="med" type="none"/>
            <a:tailEnd len="med" w="med" type="none"/>
          </a:ln>
        </p:spPr>
      </p:cxnSp>
      <p:sp>
        <p:nvSpPr>
          <p:cNvPr id="796" name="Google Shape;796;p56"/>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lvl1pPr lvl="0" rtl="0">
              <a:lnSpc>
                <a:spcPct val="100000"/>
              </a:lnSpc>
              <a:spcBef>
                <a:spcPts val="0"/>
              </a:spcBef>
              <a:spcAft>
                <a:spcPts val="0"/>
              </a:spcAft>
              <a:buClr>
                <a:srgbClr val="141414"/>
              </a:buClr>
              <a:buSzPts val="800"/>
              <a:buFont typeface="Red Hat Text Medium"/>
              <a:buNone/>
              <a:defRPr sz="800">
                <a:solidFill>
                  <a:srgbClr val="141414"/>
                </a:solidFill>
                <a:latin typeface="Red Hat Text Medium"/>
                <a:ea typeface="Red Hat Text Medium"/>
                <a:cs typeface="Red Hat Text Medium"/>
                <a:sym typeface="Red Hat Text Medium"/>
              </a:defRPr>
            </a:lvl1pPr>
            <a:lvl2pPr lvl="1" rtl="0">
              <a:lnSpc>
                <a:spcPct val="100000"/>
              </a:lnSpc>
              <a:spcBef>
                <a:spcPts val="0"/>
              </a:spcBef>
              <a:spcAft>
                <a:spcPts val="0"/>
              </a:spcAft>
              <a:buClr>
                <a:srgbClr val="141414"/>
              </a:buClr>
              <a:buSzPts val="800"/>
              <a:buFont typeface="Red Hat Text Medium"/>
              <a:buNone/>
              <a:defRPr sz="800">
                <a:solidFill>
                  <a:srgbClr val="141414"/>
                </a:solidFill>
                <a:latin typeface="Red Hat Text Medium"/>
                <a:ea typeface="Red Hat Text Medium"/>
                <a:cs typeface="Red Hat Text Medium"/>
                <a:sym typeface="Red Hat Text Medium"/>
              </a:defRPr>
            </a:lvl2pPr>
            <a:lvl3pPr lvl="2" rtl="0">
              <a:lnSpc>
                <a:spcPct val="100000"/>
              </a:lnSpc>
              <a:spcBef>
                <a:spcPts val="0"/>
              </a:spcBef>
              <a:spcAft>
                <a:spcPts val="0"/>
              </a:spcAft>
              <a:buClr>
                <a:srgbClr val="141414"/>
              </a:buClr>
              <a:buSzPts val="800"/>
              <a:buFont typeface="Red Hat Text Medium"/>
              <a:buNone/>
              <a:defRPr sz="800">
                <a:solidFill>
                  <a:srgbClr val="141414"/>
                </a:solidFill>
                <a:latin typeface="Red Hat Text Medium"/>
                <a:ea typeface="Red Hat Text Medium"/>
                <a:cs typeface="Red Hat Text Medium"/>
                <a:sym typeface="Red Hat Text Medium"/>
              </a:defRPr>
            </a:lvl3pPr>
            <a:lvl4pPr lvl="3" rtl="0">
              <a:lnSpc>
                <a:spcPct val="100000"/>
              </a:lnSpc>
              <a:spcBef>
                <a:spcPts val="0"/>
              </a:spcBef>
              <a:spcAft>
                <a:spcPts val="0"/>
              </a:spcAft>
              <a:buClr>
                <a:srgbClr val="141414"/>
              </a:buClr>
              <a:buSzPts val="800"/>
              <a:buFont typeface="Red Hat Text Medium"/>
              <a:buNone/>
              <a:defRPr sz="800">
                <a:solidFill>
                  <a:srgbClr val="141414"/>
                </a:solidFill>
                <a:latin typeface="Red Hat Text Medium"/>
                <a:ea typeface="Red Hat Text Medium"/>
                <a:cs typeface="Red Hat Text Medium"/>
                <a:sym typeface="Red Hat Text Medium"/>
              </a:defRPr>
            </a:lvl4pPr>
            <a:lvl5pPr lvl="4" rtl="0">
              <a:lnSpc>
                <a:spcPct val="100000"/>
              </a:lnSpc>
              <a:spcBef>
                <a:spcPts val="0"/>
              </a:spcBef>
              <a:spcAft>
                <a:spcPts val="0"/>
              </a:spcAft>
              <a:buClr>
                <a:srgbClr val="141414"/>
              </a:buClr>
              <a:buSzPts val="800"/>
              <a:buFont typeface="Red Hat Text Medium"/>
              <a:buNone/>
              <a:defRPr sz="800">
                <a:solidFill>
                  <a:srgbClr val="141414"/>
                </a:solidFill>
                <a:latin typeface="Red Hat Text Medium"/>
                <a:ea typeface="Red Hat Text Medium"/>
                <a:cs typeface="Red Hat Text Medium"/>
                <a:sym typeface="Red Hat Text Medium"/>
              </a:defRPr>
            </a:lvl5pPr>
            <a:lvl6pPr lvl="5" rtl="0">
              <a:lnSpc>
                <a:spcPct val="100000"/>
              </a:lnSpc>
              <a:spcBef>
                <a:spcPts val="0"/>
              </a:spcBef>
              <a:spcAft>
                <a:spcPts val="0"/>
              </a:spcAft>
              <a:buClr>
                <a:srgbClr val="141414"/>
              </a:buClr>
              <a:buSzPts val="800"/>
              <a:buFont typeface="Red Hat Text Medium"/>
              <a:buNone/>
              <a:defRPr sz="800">
                <a:solidFill>
                  <a:srgbClr val="141414"/>
                </a:solidFill>
                <a:latin typeface="Red Hat Text Medium"/>
                <a:ea typeface="Red Hat Text Medium"/>
                <a:cs typeface="Red Hat Text Medium"/>
                <a:sym typeface="Red Hat Text Medium"/>
              </a:defRPr>
            </a:lvl6pPr>
            <a:lvl7pPr lvl="6" rtl="0">
              <a:lnSpc>
                <a:spcPct val="100000"/>
              </a:lnSpc>
              <a:spcBef>
                <a:spcPts val="0"/>
              </a:spcBef>
              <a:spcAft>
                <a:spcPts val="0"/>
              </a:spcAft>
              <a:buClr>
                <a:srgbClr val="141414"/>
              </a:buClr>
              <a:buSzPts val="800"/>
              <a:buFont typeface="Red Hat Text Medium"/>
              <a:buNone/>
              <a:defRPr sz="800">
                <a:solidFill>
                  <a:srgbClr val="141414"/>
                </a:solidFill>
                <a:latin typeface="Red Hat Text Medium"/>
                <a:ea typeface="Red Hat Text Medium"/>
                <a:cs typeface="Red Hat Text Medium"/>
                <a:sym typeface="Red Hat Text Medium"/>
              </a:defRPr>
            </a:lvl7pPr>
            <a:lvl8pPr lvl="7" rtl="0">
              <a:lnSpc>
                <a:spcPct val="100000"/>
              </a:lnSpc>
              <a:spcBef>
                <a:spcPts val="0"/>
              </a:spcBef>
              <a:spcAft>
                <a:spcPts val="0"/>
              </a:spcAft>
              <a:buClr>
                <a:srgbClr val="141414"/>
              </a:buClr>
              <a:buSzPts val="800"/>
              <a:buFont typeface="Red Hat Text Medium"/>
              <a:buNone/>
              <a:defRPr sz="800">
                <a:solidFill>
                  <a:srgbClr val="141414"/>
                </a:solidFill>
                <a:latin typeface="Red Hat Text Medium"/>
                <a:ea typeface="Red Hat Text Medium"/>
                <a:cs typeface="Red Hat Text Medium"/>
                <a:sym typeface="Red Hat Text Medium"/>
              </a:defRPr>
            </a:lvl8pPr>
            <a:lvl9pPr lvl="8" rtl="0">
              <a:lnSpc>
                <a:spcPct val="100000"/>
              </a:lnSpc>
              <a:spcBef>
                <a:spcPts val="0"/>
              </a:spcBef>
              <a:spcAft>
                <a:spcPts val="0"/>
              </a:spcAft>
              <a:buClr>
                <a:srgbClr val="141414"/>
              </a:buClr>
              <a:buSzPts val="800"/>
              <a:buFont typeface="Red Hat Text Medium"/>
              <a:buNone/>
              <a:defRPr sz="800">
                <a:solidFill>
                  <a:srgbClr val="141414"/>
                </a:solidFill>
                <a:latin typeface="Red Hat Text Medium"/>
                <a:ea typeface="Red Hat Text Medium"/>
                <a:cs typeface="Red Hat Text Medium"/>
                <a:sym typeface="Red Hat Text Medium"/>
              </a:defRPr>
            </a:lvl9pPr>
          </a:lstStyle>
          <a:p/>
        </p:txBody>
      </p:sp>
      <p:cxnSp>
        <p:nvCxnSpPr>
          <p:cNvPr id="797" name="Google Shape;797;p56"/>
          <p:cNvCxnSpPr/>
          <p:nvPr/>
        </p:nvCxnSpPr>
        <p:spPr>
          <a:xfrm rot="10800000">
            <a:off x="335825" y="4800900"/>
            <a:ext cx="0" cy="342600"/>
          </a:xfrm>
          <a:prstGeom prst="straightConnector1">
            <a:avLst/>
          </a:prstGeom>
          <a:noFill/>
          <a:ln cap="flat" cmpd="sng" w="9525">
            <a:solidFill>
              <a:srgbClr val="EE0000"/>
            </a:solidFill>
            <a:prstDash val="solid"/>
            <a:round/>
            <a:headEnd len="med" w="med" type="none"/>
            <a:tailEnd len="med" w="med" type="none"/>
          </a:ln>
        </p:spPr>
      </p:cxnSp>
      <p:sp>
        <p:nvSpPr>
          <p:cNvPr id="798" name="Google Shape;798;p56"/>
          <p:cNvSpPr txBox="1"/>
          <p:nvPr>
            <p:ph idx="12" type="sldNum"/>
          </p:nvPr>
        </p:nvSpPr>
        <p:spPr>
          <a:xfrm>
            <a:off x="61481" y="4627167"/>
            <a:ext cx="548700" cy="107700"/>
          </a:xfrm>
          <a:prstGeom prst="rect">
            <a:avLst/>
          </a:prstGeom>
          <a:noFill/>
          <a:ln>
            <a:noFill/>
          </a:ln>
        </p:spPr>
        <p:txBody>
          <a:bodyPr anchorCtr="0" anchor="b" bIns="0" lIns="0" spcFirstLastPara="1" rIns="0" wrap="square" tIns="0">
            <a:noAutofit/>
          </a:bodyPr>
          <a:lstStyle>
            <a:lvl1pPr lvl="0" rtl="0" algn="ctr">
              <a:buNone/>
              <a:defRPr sz="600">
                <a:solidFill>
                  <a:schemeClr val="dk1"/>
                </a:solidFill>
                <a:latin typeface="Red Hat Text Medium"/>
                <a:ea typeface="Red Hat Text Medium"/>
                <a:cs typeface="Red Hat Text Medium"/>
                <a:sym typeface="Red Hat Text Medium"/>
              </a:defRPr>
            </a:lvl1pPr>
            <a:lvl2pPr lvl="1" rtl="0" algn="ctr">
              <a:buNone/>
              <a:defRPr sz="600">
                <a:solidFill>
                  <a:schemeClr val="dk1"/>
                </a:solidFill>
                <a:latin typeface="Red Hat Text Medium"/>
                <a:ea typeface="Red Hat Text Medium"/>
                <a:cs typeface="Red Hat Text Medium"/>
                <a:sym typeface="Red Hat Text Medium"/>
              </a:defRPr>
            </a:lvl2pPr>
            <a:lvl3pPr lvl="2" rtl="0" algn="ctr">
              <a:buNone/>
              <a:defRPr sz="600">
                <a:solidFill>
                  <a:schemeClr val="dk1"/>
                </a:solidFill>
                <a:latin typeface="Red Hat Text Medium"/>
                <a:ea typeface="Red Hat Text Medium"/>
                <a:cs typeface="Red Hat Text Medium"/>
                <a:sym typeface="Red Hat Text Medium"/>
              </a:defRPr>
            </a:lvl3pPr>
            <a:lvl4pPr lvl="3" rtl="0" algn="ctr">
              <a:buNone/>
              <a:defRPr sz="600">
                <a:solidFill>
                  <a:schemeClr val="dk1"/>
                </a:solidFill>
                <a:latin typeface="Red Hat Text Medium"/>
                <a:ea typeface="Red Hat Text Medium"/>
                <a:cs typeface="Red Hat Text Medium"/>
                <a:sym typeface="Red Hat Text Medium"/>
              </a:defRPr>
            </a:lvl4pPr>
            <a:lvl5pPr lvl="4" rtl="0" algn="ctr">
              <a:buNone/>
              <a:defRPr sz="600">
                <a:solidFill>
                  <a:schemeClr val="dk1"/>
                </a:solidFill>
                <a:latin typeface="Red Hat Text Medium"/>
                <a:ea typeface="Red Hat Text Medium"/>
                <a:cs typeface="Red Hat Text Medium"/>
                <a:sym typeface="Red Hat Text Medium"/>
              </a:defRPr>
            </a:lvl5pPr>
            <a:lvl6pPr lvl="5" rtl="0" algn="ctr">
              <a:buNone/>
              <a:defRPr sz="600">
                <a:solidFill>
                  <a:schemeClr val="dk1"/>
                </a:solidFill>
                <a:latin typeface="Red Hat Text Medium"/>
                <a:ea typeface="Red Hat Text Medium"/>
                <a:cs typeface="Red Hat Text Medium"/>
                <a:sym typeface="Red Hat Text Medium"/>
              </a:defRPr>
            </a:lvl6pPr>
            <a:lvl7pPr lvl="6" rtl="0" algn="ctr">
              <a:buNone/>
              <a:defRPr sz="600">
                <a:solidFill>
                  <a:schemeClr val="dk1"/>
                </a:solidFill>
                <a:latin typeface="Red Hat Text Medium"/>
                <a:ea typeface="Red Hat Text Medium"/>
                <a:cs typeface="Red Hat Text Medium"/>
                <a:sym typeface="Red Hat Text Medium"/>
              </a:defRPr>
            </a:lvl7pPr>
            <a:lvl8pPr lvl="7" rtl="0" algn="ctr">
              <a:buNone/>
              <a:defRPr sz="600">
                <a:solidFill>
                  <a:schemeClr val="dk1"/>
                </a:solidFill>
                <a:latin typeface="Red Hat Text Medium"/>
                <a:ea typeface="Red Hat Text Medium"/>
                <a:cs typeface="Red Hat Text Medium"/>
                <a:sym typeface="Red Hat Text Medium"/>
              </a:defRPr>
            </a:lvl8pPr>
            <a:lvl9pPr lvl="8" rtl="0" algn="ctr">
              <a:buNone/>
              <a:defRPr sz="600">
                <a:solidFill>
                  <a:schemeClr val="dk1"/>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
              <a:t>‹#›</a:t>
            </a:fld>
            <a:endParaRPr/>
          </a:p>
        </p:txBody>
      </p:sp>
      <p:pic>
        <p:nvPicPr>
          <p:cNvPr id="799" name="Google Shape;799;p56"/>
          <p:cNvPicPr preferRelativeResize="0"/>
          <p:nvPr/>
        </p:nvPicPr>
        <p:blipFill rotWithShape="1">
          <a:blip r:embed="rId2">
            <a:alphaModFix/>
          </a:blip>
          <a:srcRect b="317" l="0" r="0" t="327"/>
          <a:stretch/>
        </p:blipFill>
        <p:spPr>
          <a:xfrm>
            <a:off x="8033460" y="4734938"/>
            <a:ext cx="731888" cy="171091"/>
          </a:xfrm>
          <a:prstGeom prst="rect">
            <a:avLst/>
          </a:prstGeom>
          <a:noFill/>
          <a:ln>
            <a:noFill/>
          </a:ln>
        </p:spPr>
      </p:pic>
      <p:sp>
        <p:nvSpPr>
          <p:cNvPr id="800" name="Google Shape;800;p56"/>
          <p:cNvSpPr txBox="1"/>
          <p:nvPr>
            <p:ph idx="2" type="subTitle"/>
          </p:nvPr>
        </p:nvSpPr>
        <p:spPr>
          <a:xfrm>
            <a:off x="663788" y="4627163"/>
            <a:ext cx="6001800" cy="419700"/>
          </a:xfrm>
          <a:prstGeom prst="rect">
            <a:avLst/>
          </a:prstGeom>
        </p:spPr>
        <p:txBody>
          <a:bodyPr anchorCtr="0" anchor="b" bIns="0" lIns="0" spcFirstLastPara="1" rIns="0" wrap="square" tIns="0">
            <a:noAutofit/>
          </a:bodyPr>
          <a:lstStyle>
            <a:lvl1pPr lvl="0" rtl="0">
              <a:lnSpc>
                <a:spcPct val="115000"/>
              </a:lnSpc>
              <a:spcBef>
                <a:spcPts val="0"/>
              </a:spcBef>
              <a:spcAft>
                <a:spcPts val="0"/>
              </a:spcAft>
              <a:buNone/>
              <a:defRPr sz="600">
                <a:solidFill>
                  <a:schemeClr val="dk1"/>
                </a:solidFill>
              </a:defRPr>
            </a:lvl1pPr>
            <a:lvl2pPr lvl="1" rtl="0">
              <a:lnSpc>
                <a:spcPct val="115000"/>
              </a:lnSpc>
              <a:spcBef>
                <a:spcPts val="0"/>
              </a:spcBef>
              <a:spcAft>
                <a:spcPts val="0"/>
              </a:spcAft>
              <a:buNone/>
              <a:defRPr sz="600">
                <a:solidFill>
                  <a:schemeClr val="dk1"/>
                </a:solidFill>
              </a:defRPr>
            </a:lvl2pPr>
            <a:lvl3pPr lvl="2" rtl="0">
              <a:lnSpc>
                <a:spcPct val="115000"/>
              </a:lnSpc>
              <a:spcBef>
                <a:spcPts val="0"/>
              </a:spcBef>
              <a:spcAft>
                <a:spcPts val="0"/>
              </a:spcAft>
              <a:buNone/>
              <a:defRPr sz="600">
                <a:solidFill>
                  <a:schemeClr val="dk1"/>
                </a:solidFill>
              </a:defRPr>
            </a:lvl3pPr>
            <a:lvl4pPr lvl="3" rtl="0">
              <a:lnSpc>
                <a:spcPct val="115000"/>
              </a:lnSpc>
              <a:spcBef>
                <a:spcPts val="0"/>
              </a:spcBef>
              <a:spcAft>
                <a:spcPts val="0"/>
              </a:spcAft>
              <a:buNone/>
              <a:defRPr sz="600">
                <a:solidFill>
                  <a:schemeClr val="dk1"/>
                </a:solidFill>
              </a:defRPr>
            </a:lvl4pPr>
            <a:lvl5pPr lvl="4" rtl="0">
              <a:lnSpc>
                <a:spcPct val="115000"/>
              </a:lnSpc>
              <a:spcBef>
                <a:spcPts val="0"/>
              </a:spcBef>
              <a:spcAft>
                <a:spcPts val="0"/>
              </a:spcAft>
              <a:buNone/>
              <a:defRPr sz="600">
                <a:solidFill>
                  <a:schemeClr val="dk1"/>
                </a:solidFill>
              </a:defRPr>
            </a:lvl5pPr>
            <a:lvl6pPr lvl="5" rtl="0">
              <a:lnSpc>
                <a:spcPct val="115000"/>
              </a:lnSpc>
              <a:spcBef>
                <a:spcPts val="0"/>
              </a:spcBef>
              <a:spcAft>
                <a:spcPts val="0"/>
              </a:spcAft>
              <a:buNone/>
              <a:defRPr sz="600">
                <a:solidFill>
                  <a:schemeClr val="dk1"/>
                </a:solidFill>
              </a:defRPr>
            </a:lvl6pPr>
            <a:lvl7pPr lvl="6" rtl="0">
              <a:lnSpc>
                <a:spcPct val="115000"/>
              </a:lnSpc>
              <a:spcBef>
                <a:spcPts val="0"/>
              </a:spcBef>
              <a:spcAft>
                <a:spcPts val="0"/>
              </a:spcAft>
              <a:buNone/>
              <a:defRPr sz="600">
                <a:solidFill>
                  <a:schemeClr val="dk1"/>
                </a:solidFill>
              </a:defRPr>
            </a:lvl7pPr>
            <a:lvl8pPr lvl="7" rtl="0">
              <a:lnSpc>
                <a:spcPct val="115000"/>
              </a:lnSpc>
              <a:spcBef>
                <a:spcPts val="0"/>
              </a:spcBef>
              <a:spcAft>
                <a:spcPts val="0"/>
              </a:spcAft>
              <a:buNone/>
              <a:defRPr sz="600">
                <a:solidFill>
                  <a:schemeClr val="dk1"/>
                </a:solidFill>
              </a:defRPr>
            </a:lvl8pPr>
            <a:lvl9pPr lvl="8" rtl="0">
              <a:lnSpc>
                <a:spcPct val="115000"/>
              </a:lnSpc>
              <a:spcBef>
                <a:spcPts val="0"/>
              </a:spcBef>
              <a:spcAft>
                <a:spcPts val="0"/>
              </a:spcAft>
              <a:buNone/>
              <a:defRPr sz="600">
                <a:solidFill>
                  <a:schemeClr val="dk1"/>
                </a:solidFill>
              </a:defRPr>
            </a:lvl9pPr>
          </a:lstStyle>
          <a:p/>
        </p:txBody>
      </p:sp>
      <p:sp>
        <p:nvSpPr>
          <p:cNvPr id="801" name="Google Shape;801;p56"/>
          <p:cNvSpPr txBox="1"/>
          <p:nvPr>
            <p:ph idx="3" type="subTitle"/>
          </p:nvPr>
        </p:nvSpPr>
        <p:spPr>
          <a:xfrm>
            <a:off x="2459625" y="1998263"/>
            <a:ext cx="1526100" cy="2035500"/>
          </a:xfrm>
          <a:prstGeom prst="rect">
            <a:avLst/>
          </a:prstGeom>
        </p:spPr>
        <p:txBody>
          <a:bodyPr anchorCtr="0" anchor="t" bIns="0" lIns="0" spcFirstLastPara="1" rIns="0" wrap="square" tIns="0">
            <a:noAutofit/>
          </a:bodyPr>
          <a:lstStyle>
            <a:lvl1pPr lvl="0" rtl="0">
              <a:lnSpc>
                <a:spcPct val="114000"/>
              </a:lnSpc>
              <a:spcBef>
                <a:spcPts val="0"/>
              </a:spcBef>
              <a:spcAft>
                <a:spcPts val="0"/>
              </a:spcAft>
              <a:buNone/>
              <a:defRPr sz="1500">
                <a:solidFill>
                  <a:schemeClr val="dk1"/>
                </a:solidFill>
                <a:latin typeface="Red Hat Display"/>
                <a:ea typeface="Red Hat Display"/>
                <a:cs typeface="Red Hat Display"/>
                <a:sym typeface="Red Hat Display"/>
              </a:defRPr>
            </a:lvl1pPr>
            <a:lvl2pPr lvl="1"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2pPr>
            <a:lvl3pPr lvl="2"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3pPr>
            <a:lvl4pPr lvl="3"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4pPr>
            <a:lvl5pPr lvl="4"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5pPr>
            <a:lvl6pPr lvl="5"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6pPr>
            <a:lvl7pPr lvl="6"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7pPr>
            <a:lvl8pPr lvl="7"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8pPr>
            <a:lvl9pPr lvl="8" rtl="0">
              <a:lnSpc>
                <a:spcPct val="114000"/>
              </a:lnSpc>
              <a:spcBef>
                <a:spcPts val="1500"/>
              </a:spcBef>
              <a:spcAft>
                <a:spcPts val="1500"/>
              </a:spcAft>
              <a:buNone/>
              <a:defRPr sz="1500">
                <a:solidFill>
                  <a:schemeClr val="dk1"/>
                </a:solidFill>
                <a:latin typeface="Red Hat Display"/>
                <a:ea typeface="Red Hat Display"/>
                <a:cs typeface="Red Hat Display"/>
                <a:sym typeface="Red Hat Display"/>
              </a:defRPr>
            </a:lvl9pPr>
          </a:lstStyle>
          <a:p/>
        </p:txBody>
      </p:sp>
      <p:sp>
        <p:nvSpPr>
          <p:cNvPr id="802" name="Google Shape;802;p56"/>
          <p:cNvSpPr txBox="1"/>
          <p:nvPr>
            <p:ph idx="4" type="subTitle"/>
          </p:nvPr>
        </p:nvSpPr>
        <p:spPr>
          <a:xfrm>
            <a:off x="4245488" y="1998263"/>
            <a:ext cx="1526100" cy="2035500"/>
          </a:xfrm>
          <a:prstGeom prst="rect">
            <a:avLst/>
          </a:prstGeom>
        </p:spPr>
        <p:txBody>
          <a:bodyPr anchorCtr="0" anchor="t" bIns="0" lIns="0" spcFirstLastPara="1" rIns="0" wrap="square" tIns="0">
            <a:noAutofit/>
          </a:bodyPr>
          <a:lstStyle>
            <a:lvl1pPr lvl="0" rtl="0">
              <a:lnSpc>
                <a:spcPct val="114000"/>
              </a:lnSpc>
              <a:spcBef>
                <a:spcPts val="0"/>
              </a:spcBef>
              <a:spcAft>
                <a:spcPts val="0"/>
              </a:spcAft>
              <a:buNone/>
              <a:defRPr sz="1500">
                <a:solidFill>
                  <a:schemeClr val="dk1"/>
                </a:solidFill>
                <a:latin typeface="Red Hat Display"/>
                <a:ea typeface="Red Hat Display"/>
                <a:cs typeface="Red Hat Display"/>
                <a:sym typeface="Red Hat Display"/>
              </a:defRPr>
            </a:lvl1pPr>
            <a:lvl2pPr lvl="1"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2pPr>
            <a:lvl3pPr lvl="2"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3pPr>
            <a:lvl4pPr lvl="3"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4pPr>
            <a:lvl5pPr lvl="4"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5pPr>
            <a:lvl6pPr lvl="5"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6pPr>
            <a:lvl7pPr lvl="6"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7pPr>
            <a:lvl8pPr lvl="7"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8pPr>
            <a:lvl9pPr lvl="8" rtl="0">
              <a:lnSpc>
                <a:spcPct val="114000"/>
              </a:lnSpc>
              <a:spcBef>
                <a:spcPts val="1500"/>
              </a:spcBef>
              <a:spcAft>
                <a:spcPts val="1500"/>
              </a:spcAft>
              <a:buNone/>
              <a:defRPr sz="1500">
                <a:solidFill>
                  <a:schemeClr val="dk1"/>
                </a:solidFill>
                <a:latin typeface="Red Hat Display"/>
                <a:ea typeface="Red Hat Display"/>
                <a:cs typeface="Red Hat Display"/>
                <a:sym typeface="Red Hat Display"/>
              </a:defRPr>
            </a:lvl9pPr>
          </a:lstStyle>
          <a:p/>
        </p:txBody>
      </p:sp>
      <p:sp>
        <p:nvSpPr>
          <p:cNvPr id="803" name="Google Shape;803;p56"/>
          <p:cNvSpPr txBox="1"/>
          <p:nvPr>
            <p:ph idx="5" type="subTitle"/>
          </p:nvPr>
        </p:nvSpPr>
        <p:spPr>
          <a:xfrm>
            <a:off x="6031350" y="1998263"/>
            <a:ext cx="1526100" cy="2035500"/>
          </a:xfrm>
          <a:prstGeom prst="rect">
            <a:avLst/>
          </a:prstGeom>
        </p:spPr>
        <p:txBody>
          <a:bodyPr anchorCtr="0" anchor="t" bIns="0" lIns="0" spcFirstLastPara="1" rIns="0" wrap="square" tIns="0">
            <a:noAutofit/>
          </a:bodyPr>
          <a:lstStyle>
            <a:lvl1pPr lvl="0" rtl="0">
              <a:lnSpc>
                <a:spcPct val="114000"/>
              </a:lnSpc>
              <a:spcBef>
                <a:spcPts val="0"/>
              </a:spcBef>
              <a:spcAft>
                <a:spcPts val="0"/>
              </a:spcAft>
              <a:buNone/>
              <a:defRPr sz="1500">
                <a:solidFill>
                  <a:schemeClr val="dk1"/>
                </a:solidFill>
                <a:latin typeface="Red Hat Display"/>
                <a:ea typeface="Red Hat Display"/>
                <a:cs typeface="Red Hat Display"/>
                <a:sym typeface="Red Hat Display"/>
              </a:defRPr>
            </a:lvl1pPr>
            <a:lvl2pPr lvl="1"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2pPr>
            <a:lvl3pPr lvl="2"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3pPr>
            <a:lvl4pPr lvl="3"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4pPr>
            <a:lvl5pPr lvl="4"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5pPr>
            <a:lvl6pPr lvl="5"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6pPr>
            <a:lvl7pPr lvl="6"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7pPr>
            <a:lvl8pPr lvl="7" rtl="0">
              <a:lnSpc>
                <a:spcPct val="114000"/>
              </a:lnSpc>
              <a:spcBef>
                <a:spcPts val="1500"/>
              </a:spcBef>
              <a:spcAft>
                <a:spcPts val="0"/>
              </a:spcAft>
              <a:buNone/>
              <a:defRPr sz="1500">
                <a:solidFill>
                  <a:schemeClr val="dk1"/>
                </a:solidFill>
                <a:latin typeface="Red Hat Display"/>
                <a:ea typeface="Red Hat Display"/>
                <a:cs typeface="Red Hat Display"/>
                <a:sym typeface="Red Hat Display"/>
              </a:defRPr>
            </a:lvl8pPr>
            <a:lvl9pPr lvl="8" rtl="0">
              <a:lnSpc>
                <a:spcPct val="114000"/>
              </a:lnSpc>
              <a:spcBef>
                <a:spcPts val="1500"/>
              </a:spcBef>
              <a:spcAft>
                <a:spcPts val="1500"/>
              </a:spcAft>
              <a:buNone/>
              <a:defRPr sz="1500">
                <a:solidFill>
                  <a:schemeClr val="dk1"/>
                </a:solidFill>
                <a:latin typeface="Red Hat Display"/>
                <a:ea typeface="Red Hat Display"/>
                <a:cs typeface="Red Hat Display"/>
                <a:sym typeface="Red Hat Display"/>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4.xml"/><Relationship Id="rId20" Type="http://schemas.openxmlformats.org/officeDocument/2006/relationships/slideLayout" Target="../slideLayouts/slideLayout34.xml"/><Relationship Id="rId41" Type="http://schemas.openxmlformats.org/officeDocument/2006/relationships/theme" Target="../theme/theme1.xml"/><Relationship Id="rId22" Type="http://schemas.openxmlformats.org/officeDocument/2006/relationships/slideLayout" Target="../slideLayouts/slideLayout36.xml"/><Relationship Id="rId21" Type="http://schemas.openxmlformats.org/officeDocument/2006/relationships/slideLayout" Target="../slideLayouts/slideLayout35.xml"/><Relationship Id="rId24" Type="http://schemas.openxmlformats.org/officeDocument/2006/relationships/slideLayout" Target="../slideLayouts/slideLayout38.xml"/><Relationship Id="rId23" Type="http://schemas.openxmlformats.org/officeDocument/2006/relationships/slideLayout" Target="../slideLayouts/slideLayout37.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26" Type="http://schemas.openxmlformats.org/officeDocument/2006/relationships/slideLayout" Target="../slideLayouts/slideLayout40.xml"/><Relationship Id="rId25" Type="http://schemas.openxmlformats.org/officeDocument/2006/relationships/slideLayout" Target="../slideLayouts/slideLayout39.xml"/><Relationship Id="rId28" Type="http://schemas.openxmlformats.org/officeDocument/2006/relationships/slideLayout" Target="../slideLayouts/slideLayout42.xml"/><Relationship Id="rId27" Type="http://schemas.openxmlformats.org/officeDocument/2006/relationships/slideLayout" Target="../slideLayouts/slideLayout41.xml"/><Relationship Id="rId5" Type="http://schemas.openxmlformats.org/officeDocument/2006/relationships/slideLayout" Target="../slideLayouts/slideLayout19.xml"/><Relationship Id="rId6" Type="http://schemas.openxmlformats.org/officeDocument/2006/relationships/slideLayout" Target="../slideLayouts/slideLayout20.xml"/><Relationship Id="rId29" Type="http://schemas.openxmlformats.org/officeDocument/2006/relationships/slideLayout" Target="../slideLayouts/slideLayout43.xml"/><Relationship Id="rId7" Type="http://schemas.openxmlformats.org/officeDocument/2006/relationships/slideLayout" Target="../slideLayouts/slideLayout21.xml"/><Relationship Id="rId8" Type="http://schemas.openxmlformats.org/officeDocument/2006/relationships/slideLayout" Target="../slideLayouts/slideLayout22.xml"/><Relationship Id="rId31" Type="http://schemas.openxmlformats.org/officeDocument/2006/relationships/slideLayout" Target="../slideLayouts/slideLayout45.xml"/><Relationship Id="rId30" Type="http://schemas.openxmlformats.org/officeDocument/2006/relationships/slideLayout" Target="../slideLayouts/slideLayout44.xml"/><Relationship Id="rId11" Type="http://schemas.openxmlformats.org/officeDocument/2006/relationships/slideLayout" Target="../slideLayouts/slideLayout25.xml"/><Relationship Id="rId33" Type="http://schemas.openxmlformats.org/officeDocument/2006/relationships/slideLayout" Target="../slideLayouts/slideLayout47.xml"/><Relationship Id="rId10" Type="http://schemas.openxmlformats.org/officeDocument/2006/relationships/slideLayout" Target="../slideLayouts/slideLayout24.xml"/><Relationship Id="rId32" Type="http://schemas.openxmlformats.org/officeDocument/2006/relationships/slideLayout" Target="../slideLayouts/slideLayout46.xml"/><Relationship Id="rId13" Type="http://schemas.openxmlformats.org/officeDocument/2006/relationships/slideLayout" Target="../slideLayouts/slideLayout27.xml"/><Relationship Id="rId35" Type="http://schemas.openxmlformats.org/officeDocument/2006/relationships/slideLayout" Target="../slideLayouts/slideLayout49.xml"/><Relationship Id="rId12" Type="http://schemas.openxmlformats.org/officeDocument/2006/relationships/slideLayout" Target="../slideLayouts/slideLayout26.xml"/><Relationship Id="rId34" Type="http://schemas.openxmlformats.org/officeDocument/2006/relationships/slideLayout" Target="../slideLayouts/slideLayout48.xml"/><Relationship Id="rId15" Type="http://schemas.openxmlformats.org/officeDocument/2006/relationships/slideLayout" Target="../slideLayouts/slideLayout29.xml"/><Relationship Id="rId37" Type="http://schemas.openxmlformats.org/officeDocument/2006/relationships/slideLayout" Target="../slideLayouts/slideLayout51.xml"/><Relationship Id="rId14" Type="http://schemas.openxmlformats.org/officeDocument/2006/relationships/slideLayout" Target="../slideLayouts/slideLayout28.xml"/><Relationship Id="rId36" Type="http://schemas.openxmlformats.org/officeDocument/2006/relationships/slideLayout" Target="../slideLayouts/slideLayout50.xml"/><Relationship Id="rId17" Type="http://schemas.openxmlformats.org/officeDocument/2006/relationships/slideLayout" Target="../slideLayouts/slideLayout31.xml"/><Relationship Id="rId39" Type="http://schemas.openxmlformats.org/officeDocument/2006/relationships/slideLayout" Target="../slideLayouts/slideLayout53.xml"/><Relationship Id="rId16" Type="http://schemas.openxmlformats.org/officeDocument/2006/relationships/slideLayout" Target="../slideLayouts/slideLayout30.xml"/><Relationship Id="rId38" Type="http://schemas.openxmlformats.org/officeDocument/2006/relationships/slideLayout" Target="../slideLayouts/slideLayout52.xml"/><Relationship Id="rId19" Type="http://schemas.openxmlformats.org/officeDocument/2006/relationships/slideLayout" Target="../slideLayouts/slideLayout33.xml"/><Relationship Id="rId18"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07" name="Shape 107"/>
        <p:cNvGrpSpPr/>
        <p:nvPr/>
      </p:nvGrpSpPr>
      <p:grpSpPr>
        <a:xfrm>
          <a:off x="0" y="0"/>
          <a:ext cx="0" cy="0"/>
          <a:chOff x="0" y="0"/>
          <a:chExt cx="0" cy="0"/>
        </a:xfrm>
      </p:grpSpPr>
      <p:sp>
        <p:nvSpPr>
          <p:cNvPr id="108" name="Google Shape;108;p16"/>
          <p:cNvSpPr txBox="1"/>
          <p:nvPr>
            <p:ph type="title"/>
          </p:nvPr>
        </p:nvSpPr>
        <p:spPr>
          <a:xfrm>
            <a:off x="311700" y="445025"/>
            <a:ext cx="8520600" cy="573000"/>
          </a:xfrm>
          <a:prstGeom prst="rect">
            <a:avLst/>
          </a:prstGeom>
          <a:noFill/>
          <a:ln>
            <a:noFill/>
          </a:ln>
        </p:spPr>
        <p:txBody>
          <a:bodyPr anchorCtr="0" anchor="t" bIns="0" lIns="0" spcFirstLastPara="1" rIns="0" wrap="square" tIns="0">
            <a:noAutofit/>
          </a:bodyPr>
          <a:lstStyle>
            <a:lvl1pPr lvl="0" rtl="0">
              <a:spcBef>
                <a:spcPts val="0"/>
              </a:spcBef>
              <a:spcAft>
                <a:spcPts val="0"/>
              </a:spcAft>
              <a:buClr>
                <a:schemeClr val="dk1"/>
              </a:buClr>
              <a:buSzPts val="2600"/>
              <a:buFont typeface="Red Hat Display"/>
              <a:buNone/>
              <a:defRPr sz="2600">
                <a:solidFill>
                  <a:schemeClr val="dk1"/>
                </a:solidFill>
                <a:latin typeface="Red Hat Display"/>
                <a:ea typeface="Red Hat Display"/>
                <a:cs typeface="Red Hat Display"/>
                <a:sym typeface="Red Hat Display"/>
              </a:defRPr>
            </a:lvl1pPr>
            <a:lvl2pPr lvl="1" rtl="0">
              <a:spcBef>
                <a:spcPts val="0"/>
              </a:spcBef>
              <a:spcAft>
                <a:spcPts val="0"/>
              </a:spcAft>
              <a:buClr>
                <a:schemeClr val="dk1"/>
              </a:buClr>
              <a:buSzPts val="2600"/>
              <a:buFont typeface="Red Hat Display"/>
              <a:buNone/>
              <a:defRPr sz="2600">
                <a:solidFill>
                  <a:schemeClr val="dk1"/>
                </a:solidFill>
                <a:latin typeface="Red Hat Display"/>
                <a:ea typeface="Red Hat Display"/>
                <a:cs typeface="Red Hat Display"/>
                <a:sym typeface="Red Hat Display"/>
              </a:defRPr>
            </a:lvl2pPr>
            <a:lvl3pPr lvl="2" rtl="0">
              <a:spcBef>
                <a:spcPts val="0"/>
              </a:spcBef>
              <a:spcAft>
                <a:spcPts val="0"/>
              </a:spcAft>
              <a:buClr>
                <a:schemeClr val="dk1"/>
              </a:buClr>
              <a:buSzPts val="2600"/>
              <a:buFont typeface="Red Hat Display"/>
              <a:buNone/>
              <a:defRPr sz="2600">
                <a:solidFill>
                  <a:schemeClr val="dk1"/>
                </a:solidFill>
                <a:latin typeface="Red Hat Display"/>
                <a:ea typeface="Red Hat Display"/>
                <a:cs typeface="Red Hat Display"/>
                <a:sym typeface="Red Hat Display"/>
              </a:defRPr>
            </a:lvl3pPr>
            <a:lvl4pPr lvl="3" rtl="0">
              <a:spcBef>
                <a:spcPts val="0"/>
              </a:spcBef>
              <a:spcAft>
                <a:spcPts val="0"/>
              </a:spcAft>
              <a:buClr>
                <a:schemeClr val="dk1"/>
              </a:buClr>
              <a:buSzPts val="2600"/>
              <a:buFont typeface="Red Hat Display"/>
              <a:buNone/>
              <a:defRPr sz="2600">
                <a:solidFill>
                  <a:schemeClr val="dk1"/>
                </a:solidFill>
                <a:latin typeface="Red Hat Display"/>
                <a:ea typeface="Red Hat Display"/>
                <a:cs typeface="Red Hat Display"/>
                <a:sym typeface="Red Hat Display"/>
              </a:defRPr>
            </a:lvl4pPr>
            <a:lvl5pPr lvl="4" rtl="0">
              <a:spcBef>
                <a:spcPts val="0"/>
              </a:spcBef>
              <a:spcAft>
                <a:spcPts val="0"/>
              </a:spcAft>
              <a:buClr>
                <a:schemeClr val="dk1"/>
              </a:buClr>
              <a:buSzPts val="2600"/>
              <a:buFont typeface="Red Hat Display"/>
              <a:buNone/>
              <a:defRPr sz="2600">
                <a:solidFill>
                  <a:schemeClr val="dk1"/>
                </a:solidFill>
                <a:latin typeface="Red Hat Display"/>
                <a:ea typeface="Red Hat Display"/>
                <a:cs typeface="Red Hat Display"/>
                <a:sym typeface="Red Hat Display"/>
              </a:defRPr>
            </a:lvl5pPr>
            <a:lvl6pPr lvl="5" rtl="0">
              <a:spcBef>
                <a:spcPts val="0"/>
              </a:spcBef>
              <a:spcAft>
                <a:spcPts val="0"/>
              </a:spcAft>
              <a:buClr>
                <a:schemeClr val="dk1"/>
              </a:buClr>
              <a:buSzPts val="2600"/>
              <a:buFont typeface="Red Hat Display"/>
              <a:buNone/>
              <a:defRPr sz="2600">
                <a:solidFill>
                  <a:schemeClr val="dk1"/>
                </a:solidFill>
                <a:latin typeface="Red Hat Display"/>
                <a:ea typeface="Red Hat Display"/>
                <a:cs typeface="Red Hat Display"/>
                <a:sym typeface="Red Hat Display"/>
              </a:defRPr>
            </a:lvl6pPr>
            <a:lvl7pPr lvl="6" rtl="0">
              <a:spcBef>
                <a:spcPts val="0"/>
              </a:spcBef>
              <a:spcAft>
                <a:spcPts val="0"/>
              </a:spcAft>
              <a:buClr>
                <a:schemeClr val="dk1"/>
              </a:buClr>
              <a:buSzPts val="2600"/>
              <a:buFont typeface="Red Hat Display"/>
              <a:buNone/>
              <a:defRPr sz="2600">
                <a:solidFill>
                  <a:schemeClr val="dk1"/>
                </a:solidFill>
                <a:latin typeface="Red Hat Display"/>
                <a:ea typeface="Red Hat Display"/>
                <a:cs typeface="Red Hat Display"/>
                <a:sym typeface="Red Hat Display"/>
              </a:defRPr>
            </a:lvl7pPr>
            <a:lvl8pPr lvl="7" rtl="0">
              <a:spcBef>
                <a:spcPts val="0"/>
              </a:spcBef>
              <a:spcAft>
                <a:spcPts val="0"/>
              </a:spcAft>
              <a:buClr>
                <a:schemeClr val="dk1"/>
              </a:buClr>
              <a:buSzPts val="2600"/>
              <a:buFont typeface="Red Hat Display"/>
              <a:buNone/>
              <a:defRPr sz="2600">
                <a:solidFill>
                  <a:schemeClr val="dk1"/>
                </a:solidFill>
                <a:latin typeface="Red Hat Display"/>
                <a:ea typeface="Red Hat Display"/>
                <a:cs typeface="Red Hat Display"/>
                <a:sym typeface="Red Hat Display"/>
              </a:defRPr>
            </a:lvl8pPr>
            <a:lvl9pPr lvl="8" rtl="0">
              <a:spcBef>
                <a:spcPts val="0"/>
              </a:spcBef>
              <a:spcAft>
                <a:spcPts val="0"/>
              </a:spcAft>
              <a:buClr>
                <a:schemeClr val="dk1"/>
              </a:buClr>
              <a:buSzPts val="2600"/>
              <a:buFont typeface="Red Hat Display"/>
              <a:buNone/>
              <a:defRPr sz="2600">
                <a:solidFill>
                  <a:schemeClr val="dk1"/>
                </a:solidFill>
                <a:latin typeface="Red Hat Display"/>
                <a:ea typeface="Red Hat Display"/>
                <a:cs typeface="Red Hat Display"/>
                <a:sym typeface="Red Hat Display"/>
              </a:defRPr>
            </a:lvl9pPr>
          </a:lstStyle>
          <a:p/>
        </p:txBody>
      </p:sp>
      <p:sp>
        <p:nvSpPr>
          <p:cNvPr id="109" name="Google Shape;109;p16"/>
          <p:cNvSpPr txBox="1"/>
          <p:nvPr>
            <p:ph idx="1" type="body"/>
          </p:nvPr>
        </p:nvSpPr>
        <p:spPr>
          <a:xfrm>
            <a:off x="311700" y="1152475"/>
            <a:ext cx="8520600" cy="3416400"/>
          </a:xfrm>
          <a:prstGeom prst="rect">
            <a:avLst/>
          </a:prstGeom>
          <a:noFill/>
          <a:ln>
            <a:noFill/>
          </a:ln>
        </p:spPr>
        <p:txBody>
          <a:bodyPr anchorCtr="0" anchor="t" bIns="0" lIns="0" spcFirstLastPara="1" rIns="0" wrap="square" tIns="0">
            <a:noAutofit/>
          </a:bodyPr>
          <a:lstStyle>
            <a:lvl1pPr indent="-304800" lvl="0" marL="457200" rtl="0">
              <a:lnSpc>
                <a:spcPct val="140000"/>
              </a:lnSpc>
              <a:spcBef>
                <a:spcPts val="0"/>
              </a:spcBef>
              <a:spcAft>
                <a:spcPts val="0"/>
              </a:spcAft>
              <a:buClr>
                <a:schemeClr val="accent1"/>
              </a:buClr>
              <a:buSzPts val="1200"/>
              <a:buFont typeface="Red Hat Text"/>
              <a:buChar char="▸"/>
              <a:defRPr sz="1200">
                <a:latin typeface="Red Hat Text"/>
                <a:ea typeface="Red Hat Text"/>
                <a:cs typeface="Red Hat Text"/>
                <a:sym typeface="Red Hat Text"/>
              </a:defRPr>
            </a:lvl1pPr>
            <a:lvl2pPr indent="-298450" lvl="1" marL="914400" rtl="0">
              <a:lnSpc>
                <a:spcPct val="140000"/>
              </a:lnSpc>
              <a:spcBef>
                <a:spcPts val="400"/>
              </a:spcBef>
              <a:spcAft>
                <a:spcPts val="0"/>
              </a:spcAft>
              <a:buSzPts val="1100"/>
              <a:buFont typeface="Red Hat Text"/>
              <a:buChar char="･"/>
              <a:defRPr sz="1100">
                <a:latin typeface="Red Hat Text"/>
                <a:ea typeface="Red Hat Text"/>
                <a:cs typeface="Red Hat Text"/>
                <a:sym typeface="Red Hat Text"/>
              </a:defRPr>
            </a:lvl2pPr>
            <a:lvl3pPr indent="-298450" lvl="2" marL="1371600" rtl="0">
              <a:lnSpc>
                <a:spcPct val="140000"/>
              </a:lnSpc>
              <a:spcBef>
                <a:spcPts val="400"/>
              </a:spcBef>
              <a:spcAft>
                <a:spcPts val="0"/>
              </a:spcAft>
              <a:buSzPts val="1100"/>
              <a:buFont typeface="Red Hat Text"/>
              <a:buChar char="･"/>
              <a:defRPr sz="1100">
                <a:latin typeface="Red Hat Text"/>
                <a:ea typeface="Red Hat Text"/>
                <a:cs typeface="Red Hat Text"/>
                <a:sym typeface="Red Hat Text"/>
              </a:defRPr>
            </a:lvl3pPr>
            <a:lvl4pPr indent="-298450" lvl="3" marL="1828800" rtl="0">
              <a:lnSpc>
                <a:spcPct val="140000"/>
              </a:lnSpc>
              <a:spcBef>
                <a:spcPts val="400"/>
              </a:spcBef>
              <a:spcAft>
                <a:spcPts val="0"/>
              </a:spcAft>
              <a:buSzPts val="1100"/>
              <a:buFont typeface="Red Hat Text"/>
              <a:buChar char="･"/>
              <a:defRPr sz="1100">
                <a:latin typeface="Red Hat Text"/>
                <a:ea typeface="Red Hat Text"/>
                <a:cs typeface="Red Hat Text"/>
                <a:sym typeface="Red Hat Text"/>
              </a:defRPr>
            </a:lvl4pPr>
            <a:lvl5pPr indent="-298450" lvl="4" marL="2286000" rtl="0">
              <a:lnSpc>
                <a:spcPct val="140000"/>
              </a:lnSpc>
              <a:spcBef>
                <a:spcPts val="400"/>
              </a:spcBef>
              <a:spcAft>
                <a:spcPts val="0"/>
              </a:spcAft>
              <a:buSzPts val="1100"/>
              <a:buFont typeface="Red Hat Text"/>
              <a:buChar char="･"/>
              <a:defRPr sz="1100">
                <a:latin typeface="Red Hat Text"/>
                <a:ea typeface="Red Hat Text"/>
                <a:cs typeface="Red Hat Text"/>
                <a:sym typeface="Red Hat Text"/>
              </a:defRPr>
            </a:lvl5pPr>
            <a:lvl6pPr indent="-298450" lvl="5" marL="2743200" rtl="0">
              <a:lnSpc>
                <a:spcPct val="140000"/>
              </a:lnSpc>
              <a:spcBef>
                <a:spcPts val="400"/>
              </a:spcBef>
              <a:spcAft>
                <a:spcPts val="0"/>
              </a:spcAft>
              <a:buSzPts val="1100"/>
              <a:buFont typeface="Red Hat Text"/>
              <a:buChar char="･"/>
              <a:defRPr sz="1100">
                <a:latin typeface="Red Hat Text"/>
                <a:ea typeface="Red Hat Text"/>
                <a:cs typeface="Red Hat Text"/>
                <a:sym typeface="Red Hat Text"/>
              </a:defRPr>
            </a:lvl6pPr>
            <a:lvl7pPr indent="-298450" lvl="6" marL="3200400" rtl="0">
              <a:lnSpc>
                <a:spcPct val="140000"/>
              </a:lnSpc>
              <a:spcBef>
                <a:spcPts val="400"/>
              </a:spcBef>
              <a:spcAft>
                <a:spcPts val="0"/>
              </a:spcAft>
              <a:buSzPts val="1100"/>
              <a:buFont typeface="Red Hat Text"/>
              <a:buChar char="･"/>
              <a:defRPr sz="1100">
                <a:latin typeface="Red Hat Text"/>
                <a:ea typeface="Red Hat Text"/>
                <a:cs typeface="Red Hat Text"/>
                <a:sym typeface="Red Hat Text"/>
              </a:defRPr>
            </a:lvl7pPr>
            <a:lvl8pPr indent="-298450" lvl="7" marL="3657600" rtl="0">
              <a:lnSpc>
                <a:spcPct val="140000"/>
              </a:lnSpc>
              <a:spcBef>
                <a:spcPts val="400"/>
              </a:spcBef>
              <a:spcAft>
                <a:spcPts val="0"/>
              </a:spcAft>
              <a:buSzPts val="1100"/>
              <a:buFont typeface="Red Hat Text"/>
              <a:buChar char="･"/>
              <a:defRPr sz="1100">
                <a:latin typeface="Red Hat Text"/>
                <a:ea typeface="Red Hat Text"/>
                <a:cs typeface="Red Hat Text"/>
                <a:sym typeface="Red Hat Text"/>
              </a:defRPr>
            </a:lvl8pPr>
            <a:lvl9pPr indent="-298450" lvl="8" marL="4114800" rtl="0">
              <a:lnSpc>
                <a:spcPct val="140000"/>
              </a:lnSpc>
              <a:spcBef>
                <a:spcPts val="400"/>
              </a:spcBef>
              <a:spcAft>
                <a:spcPts val="400"/>
              </a:spcAft>
              <a:buSzPts val="1100"/>
              <a:buFont typeface="Red Hat Text"/>
              <a:buChar char="･"/>
              <a:defRPr sz="1100">
                <a:latin typeface="Red Hat Text"/>
                <a:ea typeface="Red Hat Text"/>
                <a:cs typeface="Red Hat Text"/>
                <a:sym typeface="Red Hat Text"/>
              </a:defRPr>
            </a:lvl9pPr>
          </a:lstStyle>
          <a:p/>
        </p:txBody>
      </p:sp>
      <p:sp>
        <p:nvSpPr>
          <p:cNvPr id="110" name="Google Shape;110;p16"/>
          <p:cNvSpPr txBox="1"/>
          <p:nvPr/>
        </p:nvSpPr>
        <p:spPr>
          <a:xfrm>
            <a:off x="7258312" y="202369"/>
            <a:ext cx="1506900" cy="224100"/>
          </a:xfrm>
          <a:prstGeom prst="rect">
            <a:avLst/>
          </a:prstGeom>
          <a:noFill/>
          <a:ln>
            <a:noFill/>
          </a:ln>
        </p:spPr>
        <p:txBody>
          <a:bodyPr anchorCtr="0" anchor="b" bIns="0" lIns="0" spcFirstLastPara="1" rIns="0" wrap="square" tIns="0">
            <a:noAutofit/>
          </a:bodyPr>
          <a:lstStyle/>
          <a:p>
            <a:pPr indent="0" lvl="0" marL="0" rtl="0" algn="r">
              <a:lnSpc>
                <a:spcPct val="150000"/>
              </a:lnSpc>
              <a:spcBef>
                <a:spcPts val="0"/>
              </a:spcBef>
              <a:spcAft>
                <a:spcPts val="0"/>
              </a:spcAft>
              <a:buNone/>
            </a:pPr>
            <a:r>
              <a:rPr lang="en" sz="500">
                <a:latin typeface="Red Hat Text Medium"/>
                <a:ea typeface="Red Hat Text Medium"/>
                <a:cs typeface="Red Hat Text Medium"/>
                <a:sym typeface="Red Hat Text Medium"/>
              </a:rPr>
              <a:t>CONFIDENTIAL designator</a:t>
            </a:r>
            <a:endParaRPr sz="500">
              <a:latin typeface="Red Hat Text Medium"/>
              <a:ea typeface="Red Hat Text Medium"/>
              <a:cs typeface="Red Hat Text Medium"/>
              <a:sym typeface="Red Hat Text Medium"/>
            </a:endParaRPr>
          </a:p>
        </p:txBody>
      </p:sp>
      <p:sp>
        <p:nvSpPr>
          <p:cNvPr id="111" name="Google Shape;111;p16"/>
          <p:cNvSpPr txBox="1"/>
          <p:nvPr/>
        </p:nvSpPr>
        <p:spPr>
          <a:xfrm>
            <a:off x="7313250" y="4734938"/>
            <a:ext cx="548700" cy="1710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600">
                <a:solidFill>
                  <a:schemeClr val="dk1"/>
                </a:solidFill>
                <a:latin typeface="Red Hat Text"/>
                <a:ea typeface="Red Hat Text"/>
                <a:cs typeface="Red Hat Text"/>
                <a:sym typeface="Red Hat Text"/>
              </a:rPr>
              <a:t>V0000000</a:t>
            </a:r>
            <a:endParaRPr sz="600">
              <a:solidFill>
                <a:schemeClr val="dk1"/>
              </a:solidFill>
              <a:latin typeface="Red Hat Text"/>
              <a:ea typeface="Red Hat Text"/>
              <a:cs typeface="Red Hat Text"/>
              <a:sym typeface="Red Hat Text"/>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 id="2147483700" r:id="rId39"/>
    <p:sldLayoutId id="2147483701"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2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hyperlink" Target="https://access.redhat.com/documentation/en-us/red_hat_data_grid/8.0/html-single/upgrading_data_grid/index"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hyperlink" Target="https://jbossmarshalling.jboss.or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xml"/><Relationship Id="rId3" Type="http://schemas.openxmlformats.org/officeDocument/2006/relationships/image" Target="../media/image3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 Id="rId3" Type="http://schemas.openxmlformats.org/officeDocument/2006/relationships/image" Target="../media/image3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hyperlink" Target="https://access.redhat.com/documentation/en-us/red_hat_data_grid/8.0/html/data_grid_developer_guide/protostrea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hyperlink" Target="https://access.redhat.com/documentation/en-us/red_hat_data_grid/8.2/html-single/data_grid_command_line_interface/index#registering_protobuf_schemas" TargetMode="External"/><Relationship Id="rId4" Type="http://schemas.openxmlformats.org/officeDocument/2006/relationships/hyperlink" Target="https://access.redhat.com/documentation/en-us/red_hat_data_grid/8.2/html-single/data_grid_command_line_interface/index#registering_protobuf_schemas" TargetMode="External"/><Relationship Id="rId9" Type="http://schemas.openxmlformats.org/officeDocument/2006/relationships/hyperlink" Target="https://access.redhat.com/documentation/en-us/red_hat_data_grid/8.2/guide/6c1bb457-53de-4221-8a06-3e2ea715865c#_3b654a55-b90b-4ef0-a04f-61cf633b9cdc" TargetMode="External"/><Relationship Id="rId5" Type="http://schemas.openxmlformats.org/officeDocument/2006/relationships/hyperlink" Target="https://access.redhat.com/documentation/en-us/red_hat_data_grid/8.2/html-single/data_grid_command_line_interface/index#registering_protobuf_schemas" TargetMode="External"/><Relationship Id="rId6" Type="http://schemas.openxmlformats.org/officeDocument/2006/relationships/hyperlink" Target="https://access.redhat.com/documentation/en-us/red_hat_data_grid/8.2/html/data_grid_rest_api/rest_v2_api#rest_v2_protobuf_schemas" TargetMode="External"/><Relationship Id="rId7" Type="http://schemas.openxmlformats.org/officeDocument/2006/relationships/hyperlink" Target="https://access.redhat.com/documentation/en-us/red_hat_data_grid/8.2/html/data_grid_rest_api/rest_v2_api#rest_v2_protobuf_schemas" TargetMode="External"/><Relationship Id="rId8" Type="http://schemas.openxmlformats.org/officeDocument/2006/relationships/hyperlink" Target="https://access.redhat.com/documentation/en-us/red_hat_data_grid/8.2/guide/6c1bb457-53de-4221-8a06-3e2ea715865c#_3b654a55-b90b-4ef0-a04f-61cf633b9cdc"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hyperlink" Target="https://access.redhat.com/documentation/en-us/red_hat_data_grid/8.2/html/cache_encoding_and_marshalling/marshalling_user_types#annotating-autoprotoschemabuilder_marshalling" TargetMode="External"/><Relationship Id="rId4" Type="http://schemas.openxmlformats.org/officeDocument/2006/relationships/hyperlink" Target="https://access.redhat.com/documentation/en-us/red_hat_data_grid/8.2/html/cache_encoding_and_marshalling/marshalling_user_types#annotating-autoprotoschemabuilder_marshalling" TargetMode="External"/><Relationship Id="rId5" Type="http://schemas.openxmlformats.org/officeDocument/2006/relationships/hyperlink" Target="https://access.redhat.com/documentation/en-us/red_hat_data_grid/6.6/html/infinispan_query_guide/sect-protobuf_encodin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hyperlink" Target="https://access.redhat.com/documentation/en-us/red_hat_data_grid/8.0/html/data_grid_developer_guide/protostream" TargetMode="External"/><Relationship Id="rId4" Type="http://schemas.openxmlformats.org/officeDocument/2006/relationships/hyperlink" Target="http://book.java" TargetMode="External"/><Relationship Id="rId5" Type="http://schemas.openxmlformats.org/officeDocument/2006/relationships/hyperlink" Target="http://book.java"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6.xml"/><Relationship Id="rId3"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hyperlink" Target="https://drive.google.com/file/d/1yI0gdiOL6VcwTJTPO4vlCZkz8nq40UMQ/view"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hyperlink" Target="https://developers.google.com/protocol-buffers/docs/overview" TargetMode="External"/><Relationship Id="rId4" Type="http://schemas.openxmlformats.org/officeDocument/2006/relationships/hyperlink" Target="https://developers.google.com/protocol-buffers/docs/proto3"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3.xml"/><Relationship Id="rId3"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5.xml"/><Relationship Id="rId3"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hyperlink" Target="https://developers.google.com/protocol-buffers" TargetMode="External"/><Relationship Id="rId4" Type="http://schemas.openxmlformats.org/officeDocument/2006/relationships/hyperlink" Target="https://developers.google.com/protocol-buffers/docs/overview" TargetMode="External"/><Relationship Id="rId5" Type="http://schemas.openxmlformats.org/officeDocument/2006/relationships/hyperlink" Target="https://code.google.com/archive/p/spinn3r-client/wikis/Protostream.wiki" TargetMode="External"/><Relationship Id="rId6" Type="http://schemas.openxmlformats.org/officeDocument/2006/relationships/hyperlink" Target="https://javadoc.io/doc/org.infinispan.protostream/protostream/latest/index.html" TargetMode="External"/><Relationship Id="rId7" Type="http://schemas.openxmlformats.org/officeDocument/2006/relationships/hyperlink" Target="https://infinispan.org/docs/stable/titles/developing/developing.html#protostream"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hyperlink" Target="https://github.com/infinispan/protostream" TargetMode="External"/><Relationship Id="rId4" Type="http://schemas.openxmlformats.org/officeDocument/2006/relationships/hyperlink" Target="https://repo1.maven.org/maven2/org/infinispan/protostream/protostream-processor/4.3.0.Final/" TargetMode="External"/><Relationship Id="rId5" Type="http://schemas.openxmlformats.org/officeDocument/2006/relationships/hyperlink" Target="https://issues.redhat.com/secure/RapidBoard.jspa?rapidView=4584&amp;projectKey=IPROTO"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hyperlink" Target="https://access.redhat.com/documentation/en-us/red_hat_data_grid/7.0/html/developer_guide/sect-using_an_advanced_externalizer"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57"/>
          <p:cNvSpPr txBox="1"/>
          <p:nvPr>
            <p:ph idx="1" type="subTitle"/>
          </p:nvPr>
        </p:nvSpPr>
        <p:spPr>
          <a:xfrm>
            <a:off x="1562794" y="2641369"/>
            <a:ext cx="5649900" cy="68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 to Protostream</a:t>
            </a:r>
            <a:br>
              <a:rPr lang="en"/>
            </a:br>
            <a:r>
              <a:rPr lang="en"/>
              <a:t>Serialization/deserialization of data</a:t>
            </a:r>
            <a:endParaRPr/>
          </a:p>
        </p:txBody>
      </p:sp>
      <p:sp>
        <p:nvSpPr>
          <p:cNvPr id="809" name="Google Shape;809;p57"/>
          <p:cNvSpPr txBox="1"/>
          <p:nvPr>
            <p:ph type="title"/>
          </p:nvPr>
        </p:nvSpPr>
        <p:spPr>
          <a:xfrm>
            <a:off x="1562906" y="1307719"/>
            <a:ext cx="5649900" cy="1200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Protostream in DG 8</a:t>
            </a:r>
            <a:endParaRPr/>
          </a:p>
        </p:txBody>
      </p:sp>
      <p:pic>
        <p:nvPicPr>
          <p:cNvPr id="810" name="Google Shape;810;p57"/>
          <p:cNvPicPr preferRelativeResize="0"/>
          <p:nvPr/>
        </p:nvPicPr>
        <p:blipFill>
          <a:blip r:embed="rId3">
            <a:alphaModFix/>
          </a:blip>
          <a:stretch>
            <a:fillRect/>
          </a:stretch>
        </p:blipFill>
        <p:spPr>
          <a:xfrm>
            <a:off x="1202034" y="705792"/>
            <a:ext cx="1571625" cy="378986"/>
          </a:xfrm>
          <a:prstGeom prst="rect">
            <a:avLst/>
          </a:prstGeom>
          <a:noFill/>
          <a:ln>
            <a:noFill/>
          </a:ln>
        </p:spPr>
      </p:pic>
      <p:sp>
        <p:nvSpPr>
          <p:cNvPr id="811" name="Google Shape;811;p57"/>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12" name="Google Shape;812;p57"/>
          <p:cNvSpPr txBox="1"/>
          <p:nvPr>
            <p:ph idx="2" type="subTitle"/>
          </p:nvPr>
        </p:nvSpPr>
        <p:spPr>
          <a:xfrm>
            <a:off x="1562794" y="3511275"/>
            <a:ext cx="1530300" cy="45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Francisco de Melo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58"/>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818" name="Google Shape;818;p58"/>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19" name="Google Shape;819;p58"/>
          <p:cNvSpPr txBox="1"/>
          <p:nvPr>
            <p:ph idx="1" type="subTitle"/>
          </p:nvPr>
        </p:nvSpPr>
        <p:spPr>
          <a:xfrm>
            <a:off x="818431" y="66980"/>
            <a:ext cx="3861600" cy="6123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solidFill>
                  <a:srgbClr val="000000"/>
                </a:solidFill>
              </a:rPr>
              <a:t>Protostream Main points</a:t>
            </a:r>
            <a:endParaRPr>
              <a:solidFill>
                <a:srgbClr val="000000"/>
              </a:solidFill>
            </a:endParaRPr>
          </a:p>
        </p:txBody>
      </p:sp>
      <p:sp>
        <p:nvSpPr>
          <p:cNvPr id="820" name="Google Shape;820;p58"/>
          <p:cNvSpPr txBox="1"/>
          <p:nvPr>
            <p:ph idx="4294967295" type="body"/>
          </p:nvPr>
        </p:nvSpPr>
        <p:spPr>
          <a:xfrm>
            <a:off x="727650" y="1342275"/>
            <a:ext cx="8099400" cy="2300700"/>
          </a:xfrm>
          <a:prstGeom prst="rect">
            <a:avLst/>
          </a:prstGeom>
        </p:spPr>
        <p:txBody>
          <a:bodyPr anchorCtr="0" anchor="t" bIns="91425" lIns="91425" spcFirstLastPara="1" rIns="91425" wrap="square" tIns="91425">
            <a:noAutofit/>
          </a:bodyPr>
          <a:lstStyle/>
          <a:p>
            <a:pPr indent="-333375" lvl="0" marL="457200" rtl="0" algn="l">
              <a:spcBef>
                <a:spcPts val="0"/>
              </a:spcBef>
              <a:spcAft>
                <a:spcPts val="0"/>
              </a:spcAft>
              <a:buSzPts val="1650"/>
              <a:buFont typeface="Arial"/>
              <a:buAutoNum type="arabicPeriod"/>
            </a:pPr>
            <a:r>
              <a:rPr i="1" lang="en" sz="1650">
                <a:solidFill>
                  <a:srgbClr val="202124"/>
                </a:solidFill>
                <a:highlight>
                  <a:srgbClr val="FFFFFF"/>
                </a:highlight>
                <a:latin typeface="Arial"/>
                <a:ea typeface="Arial"/>
                <a:cs typeface="Arial"/>
                <a:sym typeface="Arial"/>
              </a:rPr>
              <a:t>ProtoStream is a serialization library based on </a:t>
            </a:r>
            <a:r>
              <a:rPr b="1" i="1" lang="en" sz="1650">
                <a:solidFill>
                  <a:srgbClr val="202124"/>
                </a:solidFill>
                <a:highlight>
                  <a:srgbClr val="FFFFFF"/>
                </a:highlight>
                <a:latin typeface="Arial"/>
                <a:ea typeface="Arial"/>
                <a:cs typeface="Arial"/>
                <a:sym typeface="Arial"/>
              </a:rPr>
              <a:t>Protobuf (Protocol Buffers) </a:t>
            </a:r>
            <a:r>
              <a:rPr i="1" lang="en" sz="1650">
                <a:solidFill>
                  <a:srgbClr val="202124"/>
                </a:solidFill>
                <a:highlight>
                  <a:srgbClr val="FFFFFF"/>
                </a:highlight>
                <a:latin typeface="Arial"/>
                <a:ea typeface="Arial"/>
                <a:cs typeface="Arial"/>
                <a:sym typeface="Arial"/>
              </a:rPr>
              <a:t> data format (similar to XML in someways).</a:t>
            </a:r>
            <a:endParaRPr i="1" sz="1650">
              <a:solidFill>
                <a:srgbClr val="202124"/>
              </a:solidFill>
              <a:highlight>
                <a:srgbClr val="FFFFFF"/>
              </a:highlight>
              <a:latin typeface="Arial"/>
              <a:ea typeface="Arial"/>
              <a:cs typeface="Arial"/>
              <a:sym typeface="Arial"/>
            </a:endParaRPr>
          </a:p>
          <a:p>
            <a:pPr indent="0" lvl="0" marL="457200" rtl="0" algn="l">
              <a:spcBef>
                <a:spcPts val="1600"/>
              </a:spcBef>
              <a:spcAft>
                <a:spcPts val="0"/>
              </a:spcAft>
              <a:buNone/>
            </a:pPr>
            <a:r>
              <a:t/>
            </a:r>
            <a:endParaRPr i="1" sz="1650">
              <a:solidFill>
                <a:srgbClr val="202124"/>
              </a:solidFill>
              <a:highlight>
                <a:srgbClr val="FFFFFF"/>
              </a:highlight>
              <a:latin typeface="Arial"/>
              <a:ea typeface="Arial"/>
              <a:cs typeface="Arial"/>
              <a:sym typeface="Arial"/>
            </a:endParaRPr>
          </a:p>
          <a:p>
            <a:pPr indent="-333375" lvl="0" marL="457200" rtl="0" algn="l">
              <a:spcBef>
                <a:spcPts val="1600"/>
              </a:spcBef>
              <a:spcAft>
                <a:spcPts val="0"/>
              </a:spcAft>
              <a:buSzPts val="1650"/>
              <a:buFont typeface="Arial"/>
              <a:buAutoNum type="arabicPeriod"/>
            </a:pPr>
            <a:r>
              <a:rPr i="1" lang="en" sz="1650">
                <a:solidFill>
                  <a:srgbClr val="202124"/>
                </a:solidFill>
                <a:highlight>
                  <a:srgbClr val="FFFFFF"/>
                </a:highlight>
                <a:latin typeface="Arial"/>
                <a:ea typeface="Arial"/>
                <a:cs typeface="Arial"/>
                <a:sym typeface="Arial"/>
              </a:rPr>
              <a:t>Infinispan has Protostream as default serialization mechanism</a:t>
            </a:r>
            <a:r>
              <a:rPr lang="en" sz="1650">
                <a:solidFill>
                  <a:srgbClr val="202124"/>
                </a:solidFill>
                <a:highlight>
                  <a:srgbClr val="FFFFFF"/>
                </a:highlight>
                <a:latin typeface="Arial"/>
                <a:ea typeface="Arial"/>
                <a:cs typeface="Arial"/>
                <a:sym typeface="Arial"/>
              </a:rPr>
              <a:t> on Data Grid 8</a:t>
            </a:r>
            <a:r>
              <a:rPr baseline="30000" lang="en" sz="1650">
                <a:solidFill>
                  <a:srgbClr val="202124"/>
                </a:solidFill>
                <a:highlight>
                  <a:srgbClr val="FFFFFF"/>
                </a:highlight>
                <a:latin typeface="Arial"/>
                <a:ea typeface="Arial"/>
                <a:cs typeface="Arial"/>
                <a:sym typeface="Arial"/>
              </a:rPr>
              <a:t> 1</a:t>
            </a:r>
            <a:r>
              <a:rPr lang="en" sz="1650">
                <a:solidFill>
                  <a:srgbClr val="202124"/>
                </a:solidFill>
                <a:highlight>
                  <a:srgbClr val="FFFFFF"/>
                </a:highlight>
                <a:latin typeface="Arial"/>
                <a:ea typeface="Arial"/>
                <a:cs typeface="Arial"/>
                <a:sym typeface="Arial"/>
              </a:rPr>
              <a:t> </a:t>
            </a:r>
            <a:endParaRPr sz="1650">
              <a:solidFill>
                <a:srgbClr val="202124"/>
              </a:solidFill>
              <a:highlight>
                <a:srgbClr val="FFFFFF"/>
              </a:highlight>
              <a:latin typeface="Arial"/>
              <a:ea typeface="Arial"/>
              <a:cs typeface="Arial"/>
              <a:sym typeface="Arial"/>
            </a:endParaRPr>
          </a:p>
          <a:p>
            <a:pPr indent="0" lvl="0" marL="0" rtl="0" algn="l">
              <a:spcBef>
                <a:spcPts val="1600"/>
              </a:spcBef>
              <a:spcAft>
                <a:spcPts val="0"/>
              </a:spcAft>
              <a:buNone/>
            </a:pPr>
            <a:r>
              <a:t/>
            </a:r>
            <a:endParaRPr sz="1650">
              <a:solidFill>
                <a:srgbClr val="202124"/>
              </a:solidFill>
              <a:highlight>
                <a:srgbClr val="FFFFFF"/>
              </a:highlight>
              <a:latin typeface="Arial"/>
              <a:ea typeface="Arial"/>
              <a:cs typeface="Arial"/>
              <a:sym typeface="Arial"/>
            </a:endParaRPr>
          </a:p>
          <a:p>
            <a:pPr indent="0" lvl="0" marL="457200" rtl="0" algn="l">
              <a:spcBef>
                <a:spcPts val="1600"/>
              </a:spcBef>
              <a:spcAft>
                <a:spcPts val="1600"/>
              </a:spcAft>
              <a:buNone/>
            </a:pPr>
            <a:r>
              <a:rPr baseline="30000" lang="en" sz="1650">
                <a:solidFill>
                  <a:srgbClr val="202124"/>
                </a:solidFill>
                <a:highlight>
                  <a:schemeClr val="lt1"/>
                </a:highlight>
                <a:latin typeface="Arial"/>
                <a:ea typeface="Arial"/>
                <a:cs typeface="Arial"/>
                <a:sym typeface="Arial"/>
              </a:rPr>
              <a:t> </a:t>
            </a:r>
            <a:r>
              <a:rPr baseline="30000" lang="en" sz="1750">
                <a:solidFill>
                  <a:srgbClr val="202124"/>
                </a:solidFill>
                <a:highlight>
                  <a:schemeClr val="lt1"/>
                </a:highlight>
                <a:latin typeface="Arial"/>
                <a:ea typeface="Arial"/>
                <a:cs typeface="Arial"/>
                <a:sym typeface="Arial"/>
              </a:rPr>
              <a:t>1</a:t>
            </a:r>
            <a:r>
              <a:rPr lang="en" sz="1050">
                <a:solidFill>
                  <a:srgbClr val="202124"/>
                </a:solidFill>
                <a:highlight>
                  <a:schemeClr val="lt1"/>
                </a:highlight>
                <a:latin typeface="Arial"/>
                <a:ea typeface="Arial"/>
                <a:cs typeface="Arial"/>
                <a:sym typeface="Arial"/>
              </a:rPr>
              <a:t>As explained on Chapter </a:t>
            </a:r>
            <a:r>
              <a:rPr lang="en" sz="1050" u="sng">
                <a:solidFill>
                  <a:schemeClr val="hlink"/>
                </a:solidFill>
                <a:highlight>
                  <a:schemeClr val="lt1"/>
                </a:highlight>
                <a:latin typeface="Arial"/>
                <a:ea typeface="Arial"/>
                <a:cs typeface="Arial"/>
                <a:sym typeface="Arial"/>
                <a:hlinkClick r:id="rId3"/>
              </a:rPr>
              <a:t>2.5 Marshalling Capabilities</a:t>
            </a:r>
            <a:endParaRPr sz="1050">
              <a:solidFill>
                <a:srgbClr val="202124"/>
              </a:solidFill>
              <a:highlight>
                <a:srgbClr val="FFFFFF"/>
              </a:highlight>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59"/>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826" name="Google Shape;826;p59"/>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27" name="Google Shape;827;p59"/>
          <p:cNvSpPr txBox="1"/>
          <p:nvPr>
            <p:ph idx="1" type="subTitle"/>
          </p:nvPr>
        </p:nvSpPr>
        <p:spPr>
          <a:xfrm>
            <a:off x="818431" y="66980"/>
            <a:ext cx="3861600" cy="6123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solidFill>
                  <a:srgbClr val="000000"/>
                </a:solidFill>
              </a:rPr>
              <a:t>Protostream Main points</a:t>
            </a:r>
            <a:endParaRPr>
              <a:solidFill>
                <a:srgbClr val="000000"/>
              </a:solidFill>
            </a:endParaRPr>
          </a:p>
        </p:txBody>
      </p:sp>
      <p:sp>
        <p:nvSpPr>
          <p:cNvPr id="828" name="Google Shape;828;p59"/>
          <p:cNvSpPr txBox="1"/>
          <p:nvPr>
            <p:ph idx="4294967295" type="body"/>
          </p:nvPr>
        </p:nvSpPr>
        <p:spPr>
          <a:xfrm>
            <a:off x="958050" y="1441200"/>
            <a:ext cx="7688700" cy="22611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i="1" lang="en" sz="1650">
                <a:solidFill>
                  <a:srgbClr val="202124"/>
                </a:solidFill>
                <a:highlight>
                  <a:srgbClr val="FFFFFF"/>
                </a:highlight>
                <a:latin typeface="Arial"/>
                <a:ea typeface="Arial"/>
                <a:cs typeface="Arial"/>
                <a:sym typeface="Arial"/>
              </a:rPr>
              <a:t>3. </a:t>
            </a:r>
            <a:r>
              <a:rPr lang="en" sz="1650">
                <a:solidFill>
                  <a:srgbClr val="202124"/>
                </a:solidFill>
                <a:highlight>
                  <a:srgbClr val="FFFFFF"/>
                </a:highlight>
                <a:latin typeface="Arial"/>
                <a:ea typeface="Arial"/>
                <a:cs typeface="Arial"/>
                <a:sym typeface="Arial"/>
              </a:rPr>
              <a:t>JBoss Marshalling Framework was deprecated :/</a:t>
            </a:r>
            <a:endParaRPr sz="1650">
              <a:solidFill>
                <a:srgbClr val="202124"/>
              </a:solidFill>
              <a:highlight>
                <a:srgbClr val="FFFFFF"/>
              </a:highlight>
              <a:latin typeface="Arial"/>
              <a:ea typeface="Arial"/>
              <a:cs typeface="Arial"/>
              <a:sym typeface="Arial"/>
            </a:endParaRPr>
          </a:p>
          <a:p>
            <a:pPr indent="0" lvl="0" marL="457200" rtl="0" algn="l">
              <a:spcBef>
                <a:spcPts val="1600"/>
              </a:spcBef>
              <a:spcAft>
                <a:spcPts val="0"/>
              </a:spcAft>
              <a:buNone/>
            </a:pPr>
            <a:r>
              <a:t/>
            </a:r>
            <a:endParaRPr sz="1650">
              <a:solidFill>
                <a:srgbClr val="202124"/>
              </a:solidFill>
              <a:highlight>
                <a:srgbClr val="FFFFFF"/>
              </a:highlight>
              <a:latin typeface="Arial"/>
              <a:ea typeface="Arial"/>
              <a:cs typeface="Arial"/>
              <a:sym typeface="Arial"/>
            </a:endParaRPr>
          </a:p>
          <a:p>
            <a:pPr indent="0" lvl="0" marL="457200" rtl="0" algn="l">
              <a:spcBef>
                <a:spcPts val="1600"/>
              </a:spcBef>
              <a:spcAft>
                <a:spcPts val="0"/>
              </a:spcAft>
              <a:buNone/>
            </a:pPr>
            <a:r>
              <a:rPr lang="en" sz="1650">
                <a:solidFill>
                  <a:srgbClr val="202124"/>
                </a:solidFill>
                <a:highlight>
                  <a:srgbClr val="FFFFFF"/>
                </a:highlight>
                <a:latin typeface="Arial"/>
                <a:ea typeface="Arial"/>
                <a:cs typeface="Arial"/>
                <a:sym typeface="Arial"/>
              </a:rPr>
              <a:t>4. Protobuf/Protostream</a:t>
            </a:r>
            <a:r>
              <a:rPr i="1" lang="en" sz="1650">
                <a:solidFill>
                  <a:srgbClr val="202124"/>
                </a:solidFill>
                <a:highlight>
                  <a:srgbClr val="FFFFFF"/>
                </a:highlight>
                <a:latin typeface="Arial"/>
                <a:ea typeface="Arial"/>
                <a:cs typeface="Arial"/>
                <a:sym typeface="Arial"/>
              </a:rPr>
              <a:t> is very simple understand and to customize</a:t>
            </a:r>
            <a:endParaRPr i="1" sz="1650">
              <a:solidFill>
                <a:srgbClr val="202124"/>
              </a:solidFill>
              <a:highlight>
                <a:srgbClr val="FFFFFF"/>
              </a:highlight>
              <a:latin typeface="Arial"/>
              <a:ea typeface="Arial"/>
              <a:cs typeface="Arial"/>
              <a:sym typeface="Arial"/>
            </a:endParaRPr>
          </a:p>
          <a:p>
            <a:pPr indent="0" lvl="0" marL="457200" rtl="0" algn="l">
              <a:spcBef>
                <a:spcPts val="1600"/>
              </a:spcBef>
              <a:spcAft>
                <a:spcPts val="0"/>
              </a:spcAft>
              <a:buNone/>
            </a:pPr>
            <a:r>
              <a:t/>
            </a:r>
            <a:endParaRPr i="1" sz="1650">
              <a:solidFill>
                <a:srgbClr val="202124"/>
              </a:solidFill>
              <a:highlight>
                <a:srgbClr val="FFFFFF"/>
              </a:highlight>
              <a:latin typeface="Arial"/>
              <a:ea typeface="Arial"/>
              <a:cs typeface="Arial"/>
              <a:sym typeface="Arial"/>
            </a:endParaRPr>
          </a:p>
          <a:p>
            <a:pPr indent="0" lvl="0" marL="457200" rtl="0" algn="l">
              <a:spcBef>
                <a:spcPts val="1600"/>
              </a:spcBef>
              <a:spcAft>
                <a:spcPts val="0"/>
              </a:spcAft>
              <a:buNone/>
            </a:pPr>
            <a:r>
              <a:rPr i="1" lang="en" sz="1650">
                <a:solidFill>
                  <a:srgbClr val="202124"/>
                </a:solidFill>
                <a:highlight>
                  <a:srgbClr val="FFFFFF"/>
                </a:highlight>
                <a:latin typeface="Arial"/>
                <a:ea typeface="Arial"/>
                <a:cs typeface="Arial"/>
                <a:sym typeface="Arial"/>
              </a:rPr>
              <a:t>5. Process: Create the </a:t>
            </a:r>
            <a:r>
              <a:rPr b="1" i="1" lang="en" sz="1650">
                <a:solidFill>
                  <a:srgbClr val="202124"/>
                </a:solidFill>
                <a:highlight>
                  <a:srgbClr val="FFFFFF"/>
                </a:highlight>
                <a:latin typeface="Arial"/>
                <a:ea typeface="Arial"/>
                <a:cs typeface="Arial"/>
                <a:sym typeface="Arial"/>
              </a:rPr>
              <a:t>.proto</a:t>
            </a:r>
            <a:r>
              <a:rPr i="1" lang="en" sz="1650">
                <a:solidFill>
                  <a:srgbClr val="202124"/>
                </a:solidFill>
                <a:highlight>
                  <a:srgbClr val="FFFFFF"/>
                </a:highlight>
                <a:latin typeface="Arial"/>
                <a:ea typeface="Arial"/>
                <a:cs typeface="Arial"/>
                <a:sym typeface="Arial"/>
              </a:rPr>
              <a:t> (manually or automatically via annotations) and then register in the client/server - and done</a:t>
            </a:r>
            <a:endParaRPr i="1" sz="1650">
              <a:solidFill>
                <a:srgbClr val="202124"/>
              </a:solidFill>
              <a:highlight>
                <a:srgbClr val="FFFFFF"/>
              </a:highlight>
              <a:latin typeface="Arial"/>
              <a:ea typeface="Arial"/>
              <a:cs typeface="Arial"/>
              <a:sym typeface="Arial"/>
            </a:endParaRPr>
          </a:p>
          <a:p>
            <a:pPr indent="0" lvl="0" marL="457200" rtl="0" algn="l">
              <a:spcBef>
                <a:spcPts val="1600"/>
              </a:spcBef>
              <a:spcAft>
                <a:spcPts val="1600"/>
              </a:spcAft>
              <a:buNone/>
            </a:pPr>
            <a:r>
              <a:t/>
            </a:r>
            <a:endParaRPr sz="1050">
              <a:solidFill>
                <a:srgbClr val="202124"/>
              </a:solidFill>
              <a:highlight>
                <a:srgbClr val="FFFFFF"/>
              </a:highlight>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60"/>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34" name="Google Shape;834;p60"/>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p>
            <a:pPr indent="0" lvl="0" marL="0" rtl="0" algn="l">
              <a:spcBef>
                <a:spcPts val="0"/>
              </a:spcBef>
              <a:spcAft>
                <a:spcPts val="0"/>
              </a:spcAft>
              <a:buNone/>
            </a:pPr>
            <a:r>
              <a:rPr lang="en"/>
              <a:t>Protobuf Data format</a:t>
            </a:r>
            <a:endParaRPr/>
          </a:p>
        </p:txBody>
      </p:sp>
      <p:sp>
        <p:nvSpPr>
          <p:cNvPr id="835" name="Google Shape;835;p60"/>
          <p:cNvSpPr txBox="1"/>
          <p:nvPr/>
        </p:nvSpPr>
        <p:spPr>
          <a:xfrm>
            <a:off x="335825" y="563450"/>
            <a:ext cx="6405000" cy="12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1"/>
                </a:solidFill>
                <a:latin typeface="Lato"/>
                <a:ea typeface="Lato"/>
                <a:cs typeface="Lato"/>
                <a:sym typeface="Lato"/>
              </a:rPr>
              <a:t>Basic definitions:</a:t>
            </a:r>
            <a:endParaRPr b="1" sz="1100">
              <a:solidFill>
                <a:schemeClr val="dk1"/>
              </a:solidFill>
              <a:latin typeface="Lato"/>
              <a:ea typeface="Lato"/>
              <a:cs typeface="Lato"/>
              <a:sym typeface="Lato"/>
            </a:endParaRPr>
          </a:p>
          <a:p>
            <a:pPr indent="0" lvl="0" marL="0" rtl="0" algn="l">
              <a:spcBef>
                <a:spcPts val="0"/>
              </a:spcBef>
              <a:spcAft>
                <a:spcPts val="0"/>
              </a:spcAft>
              <a:buNone/>
            </a:pPr>
            <a:r>
              <a:rPr lang="en" sz="1100">
                <a:solidFill>
                  <a:schemeClr val="dk1"/>
                </a:solidFill>
                <a:latin typeface="Lato"/>
                <a:ea typeface="Lato"/>
                <a:cs typeface="Lato"/>
                <a:sym typeface="Lato"/>
              </a:rPr>
              <a:t> </a:t>
            </a:r>
            <a:br>
              <a:rPr lang="en" sz="1100">
                <a:solidFill>
                  <a:schemeClr val="dk1"/>
                </a:solidFill>
                <a:latin typeface="Lato"/>
                <a:ea typeface="Lato"/>
                <a:cs typeface="Lato"/>
                <a:sym typeface="Lato"/>
              </a:rPr>
            </a:br>
            <a:r>
              <a:rPr lang="en" sz="1100" u="sng">
                <a:solidFill>
                  <a:schemeClr val="dk1"/>
                </a:solidFill>
                <a:latin typeface="Lato"/>
                <a:ea typeface="Lato"/>
                <a:cs typeface="Lato"/>
                <a:sym typeface="Lato"/>
              </a:rPr>
              <a:t>SerializationContext</a:t>
            </a:r>
            <a:r>
              <a:rPr lang="en" sz="1100">
                <a:solidFill>
                  <a:schemeClr val="dk1"/>
                </a:solidFill>
                <a:latin typeface="Lato"/>
                <a:ea typeface="Lato"/>
                <a:cs typeface="Lato"/>
                <a:sym typeface="Lato"/>
              </a:rPr>
              <a:t>:</a:t>
            </a:r>
            <a:endParaRPr sz="1100">
              <a:solidFill>
                <a:schemeClr val="dk1"/>
              </a:solidFill>
              <a:latin typeface="Lato"/>
              <a:ea typeface="Lato"/>
              <a:cs typeface="Lato"/>
              <a:sym typeface="Lato"/>
            </a:endParaRPr>
          </a:p>
          <a:p>
            <a:pPr indent="0" lvl="0" marL="0" rtl="0" algn="l">
              <a:spcBef>
                <a:spcPts val="0"/>
              </a:spcBef>
              <a:spcAft>
                <a:spcPts val="0"/>
              </a:spcAft>
              <a:buNone/>
            </a:pPr>
            <a:r>
              <a:rPr lang="en" sz="1100">
                <a:solidFill>
                  <a:schemeClr val="dk1"/>
                </a:solidFill>
                <a:latin typeface="Lato"/>
                <a:ea typeface="Lato"/>
                <a:cs typeface="Lato"/>
                <a:sym typeface="Lato"/>
              </a:rPr>
              <a:t>  A repository that contains Protobuf type definitions, loaded from Protobuf schemas (.proto files), and the accompanying marshallers.  </a:t>
            </a:r>
            <a:endParaRPr sz="1100">
              <a:solidFill>
                <a:schemeClr val="dk1"/>
              </a:solidFill>
              <a:latin typeface="Lato"/>
              <a:ea typeface="Lato"/>
              <a:cs typeface="Lato"/>
              <a:sym typeface="Lato"/>
            </a:endParaRPr>
          </a:p>
          <a:p>
            <a:pPr indent="0" lvl="0" marL="0" rtl="0" algn="l">
              <a:spcBef>
                <a:spcPts val="0"/>
              </a:spcBef>
              <a:spcAft>
                <a:spcPts val="0"/>
              </a:spcAft>
              <a:buNone/>
            </a:pPr>
            <a:r>
              <a:t/>
            </a:r>
            <a:endParaRPr sz="1100">
              <a:solidFill>
                <a:schemeClr val="dk1"/>
              </a:solidFill>
              <a:latin typeface="Lato"/>
              <a:ea typeface="Lato"/>
              <a:cs typeface="Lato"/>
              <a:sym typeface="Lato"/>
            </a:endParaRPr>
          </a:p>
          <a:p>
            <a:pPr indent="0" lvl="0" marL="0" rtl="0" algn="l">
              <a:spcBef>
                <a:spcPts val="0"/>
              </a:spcBef>
              <a:spcAft>
                <a:spcPts val="0"/>
              </a:spcAft>
              <a:buNone/>
            </a:pPr>
            <a:r>
              <a:rPr lang="en" sz="1100" u="sng">
                <a:solidFill>
                  <a:schemeClr val="dk1"/>
                </a:solidFill>
                <a:latin typeface="Lato"/>
                <a:ea typeface="Lato"/>
                <a:cs typeface="Lato"/>
                <a:sym typeface="Lato"/>
              </a:rPr>
              <a:t>SerializationContextInitializer</a:t>
            </a:r>
            <a:r>
              <a:rPr lang="en" sz="1100">
                <a:solidFill>
                  <a:schemeClr val="dk1"/>
                </a:solidFill>
                <a:latin typeface="Lato"/>
                <a:ea typeface="Lato"/>
                <a:cs typeface="Lato"/>
                <a:sym typeface="Lato"/>
              </a:rPr>
              <a:t>: </a:t>
            </a:r>
            <a:endParaRPr sz="1100">
              <a:solidFill>
                <a:schemeClr val="dk1"/>
              </a:solidFill>
              <a:latin typeface="Lato"/>
              <a:ea typeface="Lato"/>
              <a:cs typeface="Lato"/>
              <a:sym typeface="Lato"/>
            </a:endParaRPr>
          </a:p>
          <a:p>
            <a:pPr indent="0" lvl="0" marL="0" rtl="0" algn="l">
              <a:spcBef>
                <a:spcPts val="0"/>
              </a:spcBef>
              <a:spcAft>
                <a:spcPts val="0"/>
              </a:spcAft>
              <a:buNone/>
            </a:pPr>
            <a:r>
              <a:rPr lang="en" sz="1100">
                <a:solidFill>
                  <a:schemeClr val="dk1"/>
                </a:solidFill>
                <a:latin typeface="Lato"/>
                <a:ea typeface="Lato"/>
                <a:cs typeface="Lato"/>
                <a:sym typeface="Lato"/>
              </a:rPr>
              <a:t>  An interface that initializes a SerializationContext.</a:t>
            </a:r>
            <a:endParaRPr sz="1100">
              <a:solidFill>
                <a:schemeClr val="dk1"/>
              </a:solidFill>
              <a:latin typeface="Lato"/>
              <a:ea typeface="Lato"/>
              <a:cs typeface="Lato"/>
              <a:sym typeface="Lato"/>
            </a:endParaRPr>
          </a:p>
          <a:p>
            <a:pPr indent="0" lvl="0" marL="0" rtl="0" algn="l">
              <a:spcBef>
                <a:spcPts val="0"/>
              </a:spcBef>
              <a:spcAft>
                <a:spcPts val="0"/>
              </a:spcAft>
              <a:buNone/>
            </a:pPr>
            <a:r>
              <a:t/>
            </a:r>
            <a:endParaRPr sz="1100">
              <a:solidFill>
                <a:schemeClr val="dk1"/>
              </a:solidFill>
              <a:latin typeface="Lato"/>
              <a:ea typeface="Lato"/>
              <a:cs typeface="Lato"/>
              <a:sym typeface="Lato"/>
            </a:endParaRPr>
          </a:p>
          <a:p>
            <a:pPr indent="0" lvl="0" marL="0" rtl="0" algn="l">
              <a:spcBef>
                <a:spcPts val="0"/>
              </a:spcBef>
              <a:spcAft>
                <a:spcPts val="0"/>
              </a:spcAft>
              <a:buNone/>
            </a:pPr>
            <a:r>
              <a:rPr lang="en" sz="1100" u="sng">
                <a:solidFill>
                  <a:schemeClr val="dk1"/>
                </a:solidFill>
                <a:latin typeface="Lato"/>
                <a:ea typeface="Lato"/>
                <a:cs typeface="Lato"/>
                <a:sym typeface="Lato"/>
              </a:rPr>
              <a:t>Protobuf:</a:t>
            </a:r>
            <a:endParaRPr sz="1100" u="sng">
              <a:solidFill>
                <a:schemeClr val="dk1"/>
              </a:solidFill>
              <a:latin typeface="Lato"/>
              <a:ea typeface="Lato"/>
              <a:cs typeface="Lato"/>
              <a:sym typeface="Lato"/>
            </a:endParaRPr>
          </a:p>
          <a:p>
            <a:pPr indent="0" lvl="0" marL="0" rtl="0" algn="l">
              <a:spcBef>
                <a:spcPts val="0"/>
              </a:spcBef>
              <a:spcAft>
                <a:spcPts val="0"/>
              </a:spcAft>
              <a:buNone/>
            </a:pPr>
            <a:r>
              <a:rPr lang="en" sz="1100">
                <a:solidFill>
                  <a:schemeClr val="dk1"/>
                </a:solidFill>
                <a:latin typeface="Lato"/>
                <a:ea typeface="Lato"/>
                <a:cs typeface="Lato"/>
                <a:sym typeface="Lato"/>
              </a:rPr>
              <a:t>  </a:t>
            </a:r>
            <a:r>
              <a:rPr b="1" lang="en" sz="1100">
                <a:solidFill>
                  <a:schemeClr val="dk1"/>
                </a:solidFill>
                <a:latin typeface="Lato"/>
                <a:ea typeface="Lato"/>
                <a:cs typeface="Lato"/>
                <a:sym typeface="Lato"/>
              </a:rPr>
              <a:t>Language-neutral (agnostic)</a:t>
            </a:r>
            <a:r>
              <a:rPr lang="en" sz="1100">
                <a:solidFill>
                  <a:schemeClr val="dk1"/>
                </a:solidFill>
                <a:latin typeface="Lato"/>
                <a:ea typeface="Lato"/>
                <a:cs typeface="Lato"/>
                <a:sym typeface="Lato"/>
              </a:rPr>
              <a:t> platform-neutral, extensible mechanism for serializing structured data – like XML</a:t>
            </a:r>
            <a:endParaRPr sz="1100">
              <a:solidFill>
                <a:schemeClr val="dk1"/>
              </a:solidFill>
              <a:latin typeface="Lato"/>
              <a:ea typeface="Lato"/>
              <a:cs typeface="Lato"/>
              <a:sym typeface="Lato"/>
            </a:endParaRPr>
          </a:p>
          <a:p>
            <a:pPr indent="0" lvl="0" marL="0" rtl="0" algn="l">
              <a:spcBef>
                <a:spcPts val="0"/>
              </a:spcBef>
              <a:spcAft>
                <a:spcPts val="0"/>
              </a:spcAft>
              <a:buNone/>
            </a:pPr>
            <a:r>
              <a:t/>
            </a:r>
            <a:endParaRPr sz="1100" u="sng">
              <a:solidFill>
                <a:schemeClr val="dk1"/>
              </a:solidFill>
              <a:latin typeface="Lato"/>
              <a:ea typeface="Lato"/>
              <a:cs typeface="Lato"/>
              <a:sym typeface="Lato"/>
            </a:endParaRPr>
          </a:p>
          <a:p>
            <a:pPr indent="0" lvl="0" marL="0" rtl="0" algn="l">
              <a:spcBef>
                <a:spcPts val="0"/>
              </a:spcBef>
              <a:spcAft>
                <a:spcPts val="0"/>
              </a:spcAft>
              <a:buNone/>
            </a:pPr>
            <a:r>
              <a:rPr lang="en" sz="1100" u="sng">
                <a:solidFill>
                  <a:schemeClr val="dk1"/>
                </a:solidFill>
                <a:latin typeface="Lato"/>
                <a:ea typeface="Lato"/>
                <a:cs typeface="Lato"/>
                <a:sym typeface="Lato"/>
              </a:rPr>
              <a:t>ProtoStream</a:t>
            </a:r>
            <a:r>
              <a:rPr lang="en" sz="1100">
                <a:solidFill>
                  <a:schemeClr val="dk1"/>
                </a:solidFill>
                <a:latin typeface="Lato"/>
                <a:ea typeface="Lato"/>
                <a:cs typeface="Lato"/>
                <a:sym typeface="Lato"/>
              </a:rPr>
              <a:t>:</a:t>
            </a:r>
            <a:endParaRPr sz="1100">
              <a:solidFill>
                <a:schemeClr val="dk1"/>
              </a:solidFill>
              <a:latin typeface="Lato"/>
              <a:ea typeface="Lato"/>
              <a:cs typeface="Lato"/>
              <a:sym typeface="Lato"/>
            </a:endParaRPr>
          </a:p>
          <a:p>
            <a:pPr indent="0" lvl="0" marL="0" rtl="0" algn="l">
              <a:spcBef>
                <a:spcPts val="0"/>
              </a:spcBef>
              <a:spcAft>
                <a:spcPts val="0"/>
              </a:spcAft>
              <a:buNone/>
            </a:pPr>
            <a:r>
              <a:rPr lang="en" sz="1100">
                <a:solidFill>
                  <a:schemeClr val="dk1"/>
                </a:solidFill>
                <a:latin typeface="Lato"/>
                <a:ea typeface="Lato"/>
                <a:cs typeface="Lato"/>
                <a:sym typeface="Lato"/>
              </a:rPr>
              <a:t>   Library for easy and efficient marshalling of Java objects in Protocol Buffers format.</a:t>
            </a:r>
            <a:endParaRPr sz="1100">
              <a:solidFill>
                <a:schemeClr val="dk1"/>
              </a:solidFill>
              <a:latin typeface="Lato"/>
              <a:ea typeface="Lato"/>
              <a:cs typeface="Lato"/>
              <a:sym typeface="Lato"/>
            </a:endParaRPr>
          </a:p>
          <a:p>
            <a:pPr indent="0" lvl="0" marL="0" rtl="0" algn="l">
              <a:spcBef>
                <a:spcPts val="0"/>
              </a:spcBef>
              <a:spcAft>
                <a:spcPts val="0"/>
              </a:spcAft>
              <a:buNone/>
            </a:pPr>
            <a:r>
              <a:t/>
            </a:r>
            <a:endParaRPr sz="1100">
              <a:solidFill>
                <a:schemeClr val="dk1"/>
              </a:solidFill>
              <a:latin typeface="Lato"/>
              <a:ea typeface="Lato"/>
              <a:cs typeface="Lato"/>
              <a:sym typeface="Lato"/>
            </a:endParaRPr>
          </a:p>
          <a:p>
            <a:pPr indent="0" lvl="0" marL="0" rtl="0" algn="l">
              <a:spcBef>
                <a:spcPts val="0"/>
              </a:spcBef>
              <a:spcAft>
                <a:spcPts val="0"/>
              </a:spcAft>
              <a:buNone/>
            </a:pPr>
            <a:r>
              <a:rPr lang="en" sz="1100" u="sng">
                <a:solidFill>
                  <a:schemeClr val="dk1"/>
                </a:solidFill>
                <a:latin typeface="Lato"/>
                <a:ea typeface="Lato"/>
                <a:cs typeface="Lato"/>
                <a:sym typeface="Lato"/>
              </a:rPr>
              <a:t>ProtoFacotry vs ProtoField vs AutoProtoSchemaBuilder:</a:t>
            </a:r>
            <a:endParaRPr sz="1100" u="sng">
              <a:solidFill>
                <a:schemeClr val="dk1"/>
              </a:solidFill>
              <a:latin typeface="Lato"/>
              <a:ea typeface="Lato"/>
              <a:cs typeface="Lato"/>
              <a:sym typeface="Lato"/>
            </a:endParaRPr>
          </a:p>
          <a:p>
            <a:pPr indent="0" lvl="0" marL="0" rtl="0" algn="l">
              <a:spcBef>
                <a:spcPts val="0"/>
              </a:spcBef>
              <a:spcAft>
                <a:spcPts val="0"/>
              </a:spcAft>
              <a:buNone/>
            </a:pPr>
            <a:r>
              <a:rPr b="1" lang="en" sz="1100">
                <a:solidFill>
                  <a:schemeClr val="dk1"/>
                </a:solidFill>
                <a:latin typeface="Lato"/>
                <a:ea typeface="Lato"/>
                <a:cs typeface="Lato"/>
                <a:sym typeface="Lato"/>
              </a:rPr>
              <a:t>@ProtoFactory</a:t>
            </a:r>
            <a:r>
              <a:rPr lang="en" sz="1100">
                <a:solidFill>
                  <a:schemeClr val="dk1"/>
                </a:solidFill>
                <a:latin typeface="Lato"/>
                <a:ea typeface="Lato"/>
                <a:cs typeface="Lato"/>
                <a:sym typeface="Lato"/>
              </a:rPr>
              <a:t>: marks a single constructor or static factory method for creating instances of the message class. 				</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None/>
            </a:pPr>
            <a:r>
              <a:rPr lang="en" sz="1100">
                <a:solidFill>
                  <a:schemeClr val="dk1"/>
                </a:solidFill>
                <a:latin typeface="Lato"/>
                <a:ea typeface="Lato"/>
                <a:cs typeface="Lato"/>
                <a:sym typeface="Lato"/>
              </a:rPr>
              <a:t> </a:t>
            </a:r>
            <a:r>
              <a:rPr b="1" lang="en" sz="1100">
                <a:solidFill>
                  <a:schemeClr val="dk1"/>
                </a:solidFill>
                <a:latin typeface="Lato"/>
                <a:ea typeface="Lato"/>
                <a:cs typeface="Lato"/>
                <a:sym typeface="Lato"/>
              </a:rPr>
              <a:t>@ProtoField:</a:t>
            </a:r>
            <a:r>
              <a:rPr lang="en" sz="1100">
                <a:solidFill>
                  <a:schemeClr val="dk1"/>
                </a:solidFill>
                <a:latin typeface="Lato"/>
                <a:ea typeface="Lato"/>
                <a:cs typeface="Lato"/>
                <a:sym typeface="Lato"/>
              </a:rPr>
              <a:t> must be included in the parameters. 				</a:t>
            </a:r>
            <a:endParaRPr sz="1100" u="sng">
              <a:solidFill>
                <a:schemeClr val="dk1"/>
              </a:solidFill>
              <a:latin typeface="Lato"/>
              <a:ea typeface="Lato"/>
              <a:cs typeface="Lato"/>
              <a:sym typeface="Lato"/>
            </a:endParaRPr>
          </a:p>
          <a:p>
            <a:pPr indent="0" lvl="0" marL="0" rtl="0" algn="l">
              <a:spcBef>
                <a:spcPts val="1200"/>
              </a:spcBef>
              <a:spcAft>
                <a:spcPts val="0"/>
              </a:spcAft>
              <a:buNone/>
            </a:pPr>
            <a:r>
              <a:rPr b="1" lang="en" sz="1100">
                <a:solidFill>
                  <a:schemeClr val="dk1"/>
                </a:solidFill>
                <a:latin typeface="Lato"/>
                <a:ea typeface="Lato"/>
                <a:cs typeface="Lato"/>
                <a:sym typeface="Lato"/>
              </a:rPr>
              <a:t>@AutoProtoSchemaBuilder</a:t>
            </a:r>
            <a:r>
              <a:rPr lang="en" sz="1100">
                <a:solidFill>
                  <a:schemeClr val="dk1"/>
                </a:solidFill>
                <a:latin typeface="Lato"/>
                <a:ea typeface="Lato"/>
                <a:cs typeface="Lato"/>
                <a:sym typeface="Lato"/>
              </a:rPr>
              <a:t> generates an implementation of a class or interface that extends SerializationContextInitializer. </a:t>
            </a:r>
            <a:endParaRPr sz="1300">
              <a:solidFill>
                <a:schemeClr val="dk1"/>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61"/>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841" name="Google Shape;841;p61"/>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42" name="Google Shape;842;p61"/>
          <p:cNvSpPr txBox="1"/>
          <p:nvPr>
            <p:ph idx="1" type="subTitle"/>
          </p:nvPr>
        </p:nvSpPr>
        <p:spPr>
          <a:xfrm>
            <a:off x="818431" y="66980"/>
            <a:ext cx="3861600" cy="6123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solidFill>
                  <a:srgbClr val="000000"/>
                </a:solidFill>
              </a:rPr>
              <a:t>Deprecated JBoss Marshalling</a:t>
            </a:r>
            <a:endParaRPr>
              <a:solidFill>
                <a:srgbClr val="000000"/>
              </a:solidFill>
            </a:endParaRPr>
          </a:p>
        </p:txBody>
      </p:sp>
      <p:sp>
        <p:nvSpPr>
          <p:cNvPr id="843" name="Google Shape;843;p61"/>
          <p:cNvSpPr txBox="1"/>
          <p:nvPr>
            <p:ph type="title"/>
          </p:nvPr>
        </p:nvSpPr>
        <p:spPr>
          <a:xfrm>
            <a:off x="952100" y="608600"/>
            <a:ext cx="7913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rPr>
              <a:t>Deprecated</a:t>
            </a:r>
            <a:r>
              <a:rPr lang="en"/>
              <a:t>: Jboss Marshalling</a:t>
            </a:r>
            <a:endParaRPr/>
          </a:p>
          <a:p>
            <a:pPr indent="0" lvl="0" marL="0" rtl="0" algn="l">
              <a:spcBef>
                <a:spcPts val="0"/>
              </a:spcBef>
              <a:spcAft>
                <a:spcPts val="0"/>
              </a:spcAft>
              <a:buNone/>
            </a:pPr>
            <a:r>
              <a:t/>
            </a:r>
            <a:endParaRPr sz="3000"/>
          </a:p>
          <a:p>
            <a:pPr indent="0" lvl="0" marL="0" rtl="0" algn="l">
              <a:spcBef>
                <a:spcPts val="0"/>
              </a:spcBef>
              <a:spcAft>
                <a:spcPts val="0"/>
              </a:spcAft>
              <a:buNone/>
            </a:pPr>
            <a:r>
              <a:rPr lang="en" sz="3000"/>
              <a:t>Protobuf is the recommended, </a:t>
            </a:r>
            <a:r>
              <a:rPr lang="en" sz="3000">
                <a:solidFill>
                  <a:srgbClr val="FF0000"/>
                </a:solidFill>
              </a:rPr>
              <a:t>JBoss Marshalling</a:t>
            </a:r>
            <a:r>
              <a:rPr lang="en" sz="3000"/>
              <a:t> is not recommended for Data Grid 8.x !</a:t>
            </a:r>
            <a:endParaRPr sz="3000"/>
          </a:p>
          <a:p>
            <a:pPr indent="0" lvl="0" marL="0" rtl="0" algn="l">
              <a:spcBef>
                <a:spcPts val="0"/>
              </a:spcBef>
              <a:spcAft>
                <a:spcPts val="0"/>
              </a:spcAft>
              <a:buNone/>
            </a:pPr>
            <a:r>
              <a:t/>
            </a:r>
            <a:endParaRPr sz="30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44" name="Google Shape;844;p61"/>
          <p:cNvSpPr txBox="1"/>
          <p:nvPr>
            <p:ph type="title"/>
          </p:nvPr>
        </p:nvSpPr>
        <p:spPr>
          <a:xfrm>
            <a:off x="1177100" y="31931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sz="2100" u="sng">
                <a:solidFill>
                  <a:schemeClr val="hlink"/>
                </a:solidFill>
                <a:hlinkClick r:id="rId3"/>
              </a:rPr>
              <a:t>https://jbossmarshalling.jboss.org/</a:t>
            </a:r>
            <a:endParaRPr sz="2100"/>
          </a:p>
          <a:p>
            <a:pPr indent="0" lvl="0" marL="0" rtl="0" algn="l">
              <a:spcBef>
                <a:spcPts val="0"/>
              </a:spcBef>
              <a:spcAft>
                <a:spcPts val="0"/>
              </a:spcAft>
              <a:buNone/>
            </a:pPr>
            <a:r>
              <a:t/>
            </a:r>
            <a:endParaRPr/>
          </a:p>
        </p:txBody>
      </p:sp>
      <p:sp>
        <p:nvSpPr>
          <p:cNvPr id="845" name="Google Shape;845;p61"/>
          <p:cNvSpPr/>
          <p:nvPr/>
        </p:nvSpPr>
        <p:spPr>
          <a:xfrm rot="-1308157">
            <a:off x="6990663" y="3171295"/>
            <a:ext cx="1841175" cy="984008"/>
          </a:xfrm>
          <a:prstGeom prst="flowChartDecision">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Warning</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sp>
        <p:nvSpPr>
          <p:cNvPr id="850" name="Google Shape;850;p62"/>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51" name="Google Shape;851;p62"/>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p>
            <a:pPr indent="0" lvl="0" marL="0" rtl="0" algn="l">
              <a:spcBef>
                <a:spcPts val="0"/>
              </a:spcBef>
              <a:spcAft>
                <a:spcPts val="0"/>
              </a:spcAft>
              <a:buNone/>
            </a:pPr>
            <a:r>
              <a:rPr lang="en"/>
              <a:t>Protocol buffers Data format</a:t>
            </a:r>
            <a:endParaRPr/>
          </a:p>
        </p:txBody>
      </p:sp>
      <p:sp>
        <p:nvSpPr>
          <p:cNvPr id="852" name="Google Shape;852;p62"/>
          <p:cNvSpPr txBox="1"/>
          <p:nvPr>
            <p:ph type="title"/>
          </p:nvPr>
        </p:nvSpPr>
        <p:spPr>
          <a:xfrm>
            <a:off x="389881" y="495746"/>
            <a:ext cx="5118600" cy="1578900"/>
          </a:xfrm>
          <a:prstGeom prst="rect">
            <a:avLst/>
          </a:prstGeom>
        </p:spPr>
        <p:txBody>
          <a:bodyPr anchorCtr="0" anchor="t" bIns="68575" lIns="329175" spcFirstLastPara="1" rIns="68575" wrap="square" tIns="68575">
            <a:noAutofit/>
          </a:bodyPr>
          <a:lstStyle/>
          <a:p>
            <a:pPr indent="0" lvl="0" marL="0" rtl="0" algn="l">
              <a:spcBef>
                <a:spcPts val="0"/>
              </a:spcBef>
              <a:spcAft>
                <a:spcPts val="0"/>
              </a:spcAft>
              <a:buNone/>
            </a:pPr>
            <a:r>
              <a:rPr lang="en"/>
              <a:t>Protobuf Data Format (Protocol Buffers </a:t>
            </a:r>
            <a:endParaRPr/>
          </a:p>
        </p:txBody>
      </p:sp>
      <p:pic>
        <p:nvPicPr>
          <p:cNvPr id="853" name="Google Shape;853;p62"/>
          <p:cNvPicPr preferRelativeResize="0"/>
          <p:nvPr/>
        </p:nvPicPr>
        <p:blipFill>
          <a:blip r:embed="rId3">
            <a:alphaModFix/>
          </a:blip>
          <a:stretch>
            <a:fillRect/>
          </a:stretch>
        </p:blipFill>
        <p:spPr>
          <a:xfrm>
            <a:off x="-6" y="2662927"/>
            <a:ext cx="4007832" cy="1620289"/>
          </a:xfrm>
          <a:prstGeom prst="rect">
            <a:avLst/>
          </a:prstGeom>
          <a:noFill/>
          <a:ln>
            <a:noFill/>
          </a:ln>
        </p:spPr>
      </p:pic>
      <p:sp>
        <p:nvSpPr>
          <p:cNvPr id="854" name="Google Shape;854;p62"/>
          <p:cNvSpPr/>
          <p:nvPr/>
        </p:nvSpPr>
        <p:spPr>
          <a:xfrm>
            <a:off x="2314369" y="2662931"/>
            <a:ext cx="1693500" cy="1620300"/>
          </a:xfrm>
          <a:prstGeom prst="rect">
            <a:avLst/>
          </a:prstGeom>
          <a:solidFill>
            <a:srgbClr val="3C8FF7">
              <a:alpha val="95750"/>
            </a:srgbClr>
          </a:solidFill>
          <a:ln>
            <a:noFill/>
          </a:ln>
        </p:spPr>
        <p:txBody>
          <a:bodyPr anchorCtr="0" anchor="ctr" bIns="68575" lIns="411475" spcFirstLastPara="1" rIns="137150" wrap="square" tIns="68575">
            <a:noAutofit/>
          </a:bodyPr>
          <a:lstStyle/>
          <a:p>
            <a:pPr indent="0" lvl="0" marL="0" rtl="0" algn="l">
              <a:lnSpc>
                <a:spcPct val="114000"/>
              </a:lnSpc>
              <a:spcBef>
                <a:spcPts val="0"/>
              </a:spcBef>
              <a:spcAft>
                <a:spcPts val="0"/>
              </a:spcAft>
              <a:buNone/>
            </a:pPr>
            <a:r>
              <a:t/>
            </a:r>
            <a:endParaRPr sz="700">
              <a:solidFill>
                <a:schemeClr val="lt1"/>
              </a:solidFill>
              <a:latin typeface="Red Hat Text Medium"/>
              <a:ea typeface="Red Hat Text Medium"/>
              <a:cs typeface="Red Hat Text Medium"/>
              <a:sym typeface="Red Hat Text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63"/>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60" name="Google Shape;860;p63"/>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p>
            <a:pPr indent="0" lvl="0" marL="0" rtl="0" algn="l">
              <a:spcBef>
                <a:spcPts val="0"/>
              </a:spcBef>
              <a:spcAft>
                <a:spcPts val="0"/>
              </a:spcAft>
              <a:buNone/>
            </a:pPr>
            <a:r>
              <a:rPr lang="en"/>
              <a:t>Protobuf Data format</a:t>
            </a:r>
            <a:endParaRPr/>
          </a:p>
        </p:txBody>
      </p:sp>
      <p:sp>
        <p:nvSpPr>
          <p:cNvPr id="861" name="Google Shape;861;p63"/>
          <p:cNvSpPr txBox="1"/>
          <p:nvPr/>
        </p:nvSpPr>
        <p:spPr>
          <a:xfrm>
            <a:off x="1943100" y="1200600"/>
            <a:ext cx="4066800" cy="27423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rgbClr val="FFFFFF"/>
                </a:solidFill>
                <a:latin typeface="Lato"/>
                <a:ea typeface="Lato"/>
                <a:cs typeface="Lato"/>
                <a:sym typeface="Lato"/>
              </a:rPr>
              <a:t>message SearchRequest {</a:t>
            </a:r>
            <a:endParaRPr>
              <a:solidFill>
                <a:srgbClr val="FFFFFF"/>
              </a:solidFill>
              <a:latin typeface="Lato"/>
              <a:ea typeface="Lato"/>
              <a:cs typeface="Lato"/>
              <a:sym typeface="Lato"/>
            </a:endParaRPr>
          </a:p>
          <a:p>
            <a:pPr indent="0" lvl="0" marL="0" rtl="0" algn="l">
              <a:lnSpc>
                <a:spcPct val="115000"/>
              </a:lnSpc>
              <a:spcBef>
                <a:spcPts val="0"/>
              </a:spcBef>
              <a:spcAft>
                <a:spcPts val="0"/>
              </a:spcAft>
              <a:buNone/>
            </a:pPr>
            <a:r>
              <a:rPr lang="en">
                <a:solidFill>
                  <a:srgbClr val="FFFFFF"/>
                </a:solidFill>
                <a:latin typeface="Lato"/>
                <a:ea typeface="Lato"/>
                <a:cs typeface="Lato"/>
                <a:sym typeface="Lato"/>
              </a:rPr>
              <a:t>  required string query = 1;</a:t>
            </a:r>
            <a:endParaRPr>
              <a:solidFill>
                <a:srgbClr val="FFFFFF"/>
              </a:solidFill>
              <a:latin typeface="Lato"/>
              <a:ea typeface="Lato"/>
              <a:cs typeface="Lato"/>
              <a:sym typeface="Lato"/>
            </a:endParaRPr>
          </a:p>
          <a:p>
            <a:pPr indent="0" lvl="0" marL="0" rtl="0" algn="l">
              <a:lnSpc>
                <a:spcPct val="115000"/>
              </a:lnSpc>
              <a:spcBef>
                <a:spcPts val="0"/>
              </a:spcBef>
              <a:spcAft>
                <a:spcPts val="0"/>
              </a:spcAft>
              <a:buNone/>
            </a:pPr>
            <a:r>
              <a:rPr lang="en">
                <a:solidFill>
                  <a:srgbClr val="FFFFFF"/>
                </a:solidFill>
                <a:latin typeface="Lato"/>
                <a:ea typeface="Lato"/>
                <a:cs typeface="Lato"/>
                <a:sym typeface="Lato"/>
              </a:rPr>
              <a:t>  optional int32 page_number = 2;</a:t>
            </a:r>
            <a:endParaRPr>
              <a:solidFill>
                <a:srgbClr val="FFFFFF"/>
              </a:solidFill>
              <a:latin typeface="Lato"/>
              <a:ea typeface="Lato"/>
              <a:cs typeface="Lato"/>
              <a:sym typeface="Lato"/>
            </a:endParaRPr>
          </a:p>
          <a:p>
            <a:pPr indent="0" lvl="0" marL="0" rtl="0" algn="l">
              <a:lnSpc>
                <a:spcPct val="115000"/>
              </a:lnSpc>
              <a:spcBef>
                <a:spcPts val="0"/>
              </a:spcBef>
              <a:spcAft>
                <a:spcPts val="0"/>
              </a:spcAft>
              <a:buNone/>
            </a:pPr>
            <a:r>
              <a:rPr lang="en">
                <a:solidFill>
                  <a:srgbClr val="FFFFFF"/>
                </a:solidFill>
                <a:latin typeface="Lato"/>
                <a:ea typeface="Lato"/>
                <a:cs typeface="Lato"/>
                <a:sym typeface="Lato"/>
              </a:rPr>
              <a:t>  optional int32 result_per_page = 3;</a:t>
            </a:r>
            <a:endParaRPr>
              <a:solidFill>
                <a:srgbClr val="FFFFFF"/>
              </a:solidFill>
              <a:latin typeface="Lato"/>
              <a:ea typeface="Lato"/>
              <a:cs typeface="Lato"/>
              <a:sym typeface="Lato"/>
            </a:endParaRPr>
          </a:p>
          <a:p>
            <a:pPr indent="0" lvl="0" marL="0" rtl="0" algn="l">
              <a:lnSpc>
                <a:spcPct val="115000"/>
              </a:lnSpc>
              <a:spcBef>
                <a:spcPts val="0"/>
              </a:spcBef>
              <a:spcAft>
                <a:spcPts val="0"/>
              </a:spcAft>
              <a:buNone/>
            </a:pPr>
            <a:r>
              <a:rPr lang="en">
                <a:solidFill>
                  <a:srgbClr val="FFFFFF"/>
                </a:solidFill>
                <a:latin typeface="Lato"/>
                <a:ea typeface="Lato"/>
                <a:cs typeface="Lato"/>
                <a:sym typeface="Lato"/>
              </a:rPr>
              <a:t>}</a:t>
            </a:r>
            <a:endParaRPr>
              <a:solidFill>
                <a:srgbClr val="FFFFFF"/>
              </a:solidFill>
              <a:latin typeface="Lato"/>
              <a:ea typeface="Lato"/>
              <a:cs typeface="Lato"/>
              <a:sym typeface="Lato"/>
            </a:endParaRPr>
          </a:p>
          <a:p>
            <a:pPr indent="0" lvl="0" marL="0" rtl="0" algn="l">
              <a:lnSpc>
                <a:spcPct val="115000"/>
              </a:lnSpc>
              <a:spcBef>
                <a:spcPts val="0"/>
              </a:spcBef>
              <a:spcAft>
                <a:spcPts val="0"/>
              </a:spcAft>
              <a:buNone/>
            </a:pPr>
            <a:r>
              <a:t/>
            </a:r>
            <a:endParaRPr>
              <a:solidFill>
                <a:srgbClr val="FFFFFF"/>
              </a:solidFill>
              <a:latin typeface="Lato"/>
              <a:ea typeface="Lato"/>
              <a:cs typeface="Lato"/>
              <a:sym typeface="Lato"/>
            </a:endParaRPr>
          </a:p>
          <a:p>
            <a:pPr indent="0" lvl="0" marL="0" rtl="0" algn="l">
              <a:lnSpc>
                <a:spcPct val="115000"/>
              </a:lnSpc>
              <a:spcBef>
                <a:spcPts val="0"/>
              </a:spcBef>
              <a:spcAft>
                <a:spcPts val="0"/>
              </a:spcAft>
              <a:buNone/>
            </a:pPr>
            <a:r>
              <a:rPr lang="en">
                <a:solidFill>
                  <a:srgbClr val="FFFFFF"/>
                </a:solidFill>
                <a:latin typeface="Lato"/>
                <a:ea typeface="Lato"/>
                <a:cs typeface="Lato"/>
                <a:sym typeface="Lato"/>
              </a:rPr>
              <a:t>message SearchResponse {</a:t>
            </a:r>
            <a:endParaRPr>
              <a:solidFill>
                <a:srgbClr val="FFFFFF"/>
              </a:solidFill>
              <a:latin typeface="Lato"/>
              <a:ea typeface="Lato"/>
              <a:cs typeface="Lato"/>
              <a:sym typeface="Lato"/>
            </a:endParaRPr>
          </a:p>
          <a:p>
            <a:pPr indent="0" lvl="0" marL="0" rtl="0" algn="l">
              <a:lnSpc>
                <a:spcPct val="115000"/>
              </a:lnSpc>
              <a:spcBef>
                <a:spcPts val="0"/>
              </a:spcBef>
              <a:spcAft>
                <a:spcPts val="0"/>
              </a:spcAft>
              <a:buNone/>
            </a:pPr>
            <a:r>
              <a:rPr lang="en">
                <a:solidFill>
                  <a:srgbClr val="FFFFFF"/>
                </a:solidFill>
                <a:latin typeface="Lato"/>
                <a:ea typeface="Lato"/>
                <a:cs typeface="Lato"/>
                <a:sym typeface="Lato"/>
              </a:rPr>
              <a:t> ...}</a:t>
            </a:r>
            <a:endParaRPr>
              <a:solidFill>
                <a:srgbClr val="FFFFFF"/>
              </a:solidFill>
              <a:latin typeface="Lato"/>
              <a:ea typeface="Lato"/>
              <a:cs typeface="Lato"/>
              <a:sym typeface="Lato"/>
            </a:endParaRPr>
          </a:p>
          <a:p>
            <a:pPr indent="0" lvl="0" marL="0" rtl="0" algn="l">
              <a:spcBef>
                <a:spcPts val="0"/>
              </a:spcBef>
              <a:spcAft>
                <a:spcPts val="0"/>
              </a:spcAft>
              <a:buNone/>
            </a:pPr>
            <a:r>
              <a:t/>
            </a:r>
            <a:endParaRPr>
              <a:solidFill>
                <a:srgbClr val="FFFFFF"/>
              </a:solidFill>
              <a:latin typeface="Lato"/>
              <a:ea typeface="Lato"/>
              <a:cs typeface="Lato"/>
              <a:sym typeface="Lato"/>
            </a:endParaRPr>
          </a:p>
        </p:txBody>
      </p:sp>
      <p:sp>
        <p:nvSpPr>
          <p:cNvPr id="862" name="Google Shape;862;p63"/>
          <p:cNvSpPr txBox="1"/>
          <p:nvPr/>
        </p:nvSpPr>
        <p:spPr>
          <a:xfrm>
            <a:off x="774000" y="3942900"/>
            <a:ext cx="6405000" cy="12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ato"/>
                <a:ea typeface="Lato"/>
                <a:cs typeface="Lato"/>
                <a:sym typeface="Lato"/>
              </a:rPr>
              <a:t>&gt; defined a message type with required and optional </a:t>
            </a:r>
            <a:br>
              <a:rPr lang="en">
                <a:solidFill>
                  <a:schemeClr val="dk1"/>
                </a:solidFill>
                <a:latin typeface="Lato"/>
                <a:ea typeface="Lato"/>
                <a:cs typeface="Lato"/>
                <a:sym typeface="Lato"/>
              </a:rPr>
            </a:br>
            <a:r>
              <a:rPr lang="en">
                <a:solidFill>
                  <a:schemeClr val="dk1"/>
                </a:solidFill>
                <a:latin typeface="Lato"/>
                <a:ea typeface="Lato"/>
                <a:cs typeface="Lato"/>
                <a:sym typeface="Lato"/>
              </a:rPr>
              <a:t>fields: scalar or not.</a:t>
            </a:r>
            <a:endParaRPr>
              <a:solidFill>
                <a:schemeClr val="dk1"/>
              </a:solidFill>
              <a:latin typeface="Lato"/>
              <a:ea typeface="Lato"/>
              <a:cs typeface="Lato"/>
              <a:sym typeface="Lato"/>
            </a:endParaRPr>
          </a:p>
          <a:p>
            <a:pPr indent="0" lvl="0" marL="0" rtl="0" algn="l">
              <a:spcBef>
                <a:spcPts val="0"/>
              </a:spcBef>
              <a:spcAft>
                <a:spcPts val="0"/>
              </a:spcAft>
              <a:buNone/>
            </a:pPr>
            <a:r>
              <a:t/>
            </a:r>
            <a:endParaRPr>
              <a:solidFill>
                <a:schemeClr val="dk1"/>
              </a:solidFill>
              <a:latin typeface="Lato"/>
              <a:ea typeface="Lato"/>
              <a:cs typeface="Lato"/>
              <a:sym typeface="Lato"/>
            </a:endParaRPr>
          </a:p>
          <a:p>
            <a:pPr indent="0" lvl="0" marL="0" rtl="0" algn="l">
              <a:spcBef>
                <a:spcPts val="0"/>
              </a:spcBef>
              <a:spcAft>
                <a:spcPts val="0"/>
              </a:spcAft>
              <a:buNone/>
            </a:pPr>
            <a:r>
              <a:rPr lang="en">
                <a:solidFill>
                  <a:schemeClr val="dk1"/>
                </a:solidFill>
                <a:latin typeface="Lato"/>
                <a:ea typeface="Lato"/>
                <a:cs typeface="Lato"/>
                <a:sym typeface="Lato"/>
              </a:rPr>
              <a:t>&gt; one can declare multiple messages in one file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64"/>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Overview Protobuf </a:t>
            </a:r>
            <a:r>
              <a:rPr lang="en"/>
              <a:t>scheme</a:t>
            </a:r>
            <a:endParaRPr/>
          </a:p>
        </p:txBody>
      </p:sp>
      <p:sp>
        <p:nvSpPr>
          <p:cNvPr id="868" name="Google Shape;868;p64"/>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graphicFrame>
        <p:nvGraphicFramePr>
          <p:cNvPr id="869" name="Google Shape;869;p64"/>
          <p:cNvGraphicFramePr/>
          <p:nvPr/>
        </p:nvGraphicFramePr>
        <p:xfrm>
          <a:off x="1229375" y="924925"/>
          <a:ext cx="3000000" cy="3000000"/>
        </p:xfrm>
        <a:graphic>
          <a:graphicData uri="http://schemas.openxmlformats.org/drawingml/2006/table">
            <a:tbl>
              <a:tblPr>
                <a:noFill/>
                <a:tableStyleId>{A462C286-D83F-462E-9C2B-274EE0464416}</a:tableStyleId>
              </a:tblPr>
              <a:tblGrid>
                <a:gridCol w="7239000"/>
              </a:tblGrid>
              <a:tr h="381000">
                <a:tc>
                  <a:txBody>
                    <a:bodyPr/>
                    <a:lstStyle/>
                    <a:p>
                      <a:pPr indent="0" lvl="0" marL="0" rtl="0" algn="l">
                        <a:spcBef>
                          <a:spcPts val="0"/>
                        </a:spcBef>
                        <a:spcAft>
                          <a:spcPts val="0"/>
                        </a:spcAft>
                        <a:buNone/>
                      </a:pPr>
                      <a:r>
                        <a:rPr lang="en" sz="800">
                          <a:solidFill>
                            <a:srgbClr val="FFFFFF"/>
                          </a:solidFill>
                        </a:rPr>
                        <a:t>// File name: library.proto</a:t>
                      </a:r>
                      <a:endParaRPr sz="800">
                        <a:solidFill>
                          <a:srgbClr val="FFFFFF"/>
                        </a:solidFill>
                      </a:endParaRPr>
                    </a:p>
                    <a:p>
                      <a:pPr indent="0" lvl="0" marL="0" rtl="0" algn="l">
                        <a:spcBef>
                          <a:spcPts val="0"/>
                        </a:spcBef>
                        <a:spcAft>
                          <a:spcPts val="0"/>
                        </a:spcAft>
                        <a:buNone/>
                      </a:pPr>
                      <a:r>
                        <a:rPr lang="en" sz="800">
                          <a:solidFill>
                            <a:srgbClr val="FFFFFF"/>
                          </a:solidFill>
                        </a:rPr>
                        <a:t>// Generated from : org.infinispan.commons.marshall.LibraryInitializer</a:t>
                      </a:r>
                      <a:endParaRPr sz="800">
                        <a:solidFill>
                          <a:srgbClr val="FFFFFF"/>
                        </a:solidFill>
                      </a:endParaRPr>
                    </a:p>
                    <a:p>
                      <a:pPr indent="0" lvl="0" marL="0" rtl="0" algn="l">
                        <a:spcBef>
                          <a:spcPts val="0"/>
                        </a:spcBef>
                        <a:spcAft>
                          <a:spcPts val="0"/>
                        </a:spcAft>
                        <a:buNone/>
                      </a:pPr>
                      <a:r>
                        <a:t/>
                      </a:r>
                      <a:endParaRPr sz="800">
                        <a:solidFill>
                          <a:srgbClr val="FFFFFF"/>
                        </a:solidFill>
                      </a:endParaRPr>
                    </a:p>
                    <a:p>
                      <a:pPr indent="0" lvl="0" marL="0" rtl="0" algn="l">
                        <a:spcBef>
                          <a:spcPts val="0"/>
                        </a:spcBef>
                        <a:spcAft>
                          <a:spcPts val="0"/>
                        </a:spcAft>
                        <a:buNone/>
                      </a:pPr>
                      <a:r>
                        <a:rPr lang="en" sz="800">
                          <a:solidFill>
                            <a:srgbClr val="FFFFFF"/>
                          </a:solidFill>
                        </a:rPr>
                        <a:t>syntax = "proto2";</a:t>
                      </a:r>
                      <a:endParaRPr sz="800">
                        <a:solidFill>
                          <a:srgbClr val="FFFFFF"/>
                        </a:solidFill>
                      </a:endParaRPr>
                    </a:p>
                    <a:p>
                      <a:pPr indent="0" lvl="0" marL="0" rtl="0" algn="l">
                        <a:spcBef>
                          <a:spcPts val="0"/>
                        </a:spcBef>
                        <a:spcAft>
                          <a:spcPts val="0"/>
                        </a:spcAft>
                        <a:buNone/>
                      </a:pPr>
                      <a:r>
                        <a:t/>
                      </a:r>
                      <a:endParaRPr sz="800">
                        <a:solidFill>
                          <a:srgbClr val="FFFFFF"/>
                        </a:solidFill>
                      </a:endParaRPr>
                    </a:p>
                    <a:p>
                      <a:pPr indent="0" lvl="0" marL="0" rtl="0" algn="l">
                        <a:spcBef>
                          <a:spcPts val="0"/>
                        </a:spcBef>
                        <a:spcAft>
                          <a:spcPts val="0"/>
                        </a:spcAft>
                        <a:buNone/>
                      </a:pPr>
                      <a:r>
                        <a:rPr lang="en" sz="800">
                          <a:solidFill>
                            <a:srgbClr val="FFFFFF"/>
                          </a:solidFill>
                        </a:rPr>
                        <a:t>package book_sample; ← package</a:t>
                      </a:r>
                      <a:endParaRPr sz="800">
                        <a:solidFill>
                          <a:srgbClr val="FFFFFF"/>
                        </a:solidFill>
                      </a:endParaRPr>
                    </a:p>
                    <a:p>
                      <a:pPr indent="0" lvl="0" marL="0" rtl="0" algn="l">
                        <a:spcBef>
                          <a:spcPts val="0"/>
                        </a:spcBef>
                        <a:spcAft>
                          <a:spcPts val="0"/>
                        </a:spcAft>
                        <a:buNone/>
                      </a:pPr>
                      <a:r>
                        <a:t/>
                      </a:r>
                      <a:endParaRPr sz="800">
                        <a:solidFill>
                          <a:srgbClr val="FFFFFF"/>
                        </a:solidFill>
                      </a:endParaRPr>
                    </a:p>
                    <a:p>
                      <a:pPr indent="0" lvl="0" marL="0" rtl="0" algn="l">
                        <a:spcBef>
                          <a:spcPts val="0"/>
                        </a:spcBef>
                        <a:spcAft>
                          <a:spcPts val="0"/>
                        </a:spcAft>
                        <a:buNone/>
                      </a:pPr>
                      <a:r>
                        <a:t/>
                      </a:r>
                      <a:endParaRPr sz="800">
                        <a:solidFill>
                          <a:srgbClr val="FFFFFF"/>
                        </a:solidFill>
                      </a:endParaRPr>
                    </a:p>
                    <a:p>
                      <a:pPr indent="0" lvl="0" marL="0" rtl="0" algn="l">
                        <a:spcBef>
                          <a:spcPts val="0"/>
                        </a:spcBef>
                        <a:spcAft>
                          <a:spcPts val="0"/>
                        </a:spcAft>
                        <a:buNone/>
                      </a:pPr>
                      <a:r>
                        <a:rPr lang="en" sz="800">
                          <a:solidFill>
                            <a:srgbClr val="FFFFFF"/>
                          </a:solidFill>
                        </a:rPr>
                        <a:t>message Book {  ←--------------------- Message Book</a:t>
                      </a:r>
                      <a:endParaRPr sz="800">
                        <a:solidFill>
                          <a:srgbClr val="FFFFFF"/>
                        </a:solidFill>
                      </a:endParaRPr>
                    </a:p>
                    <a:p>
                      <a:pPr indent="0" lvl="0" marL="0" rtl="0" algn="l">
                        <a:spcBef>
                          <a:spcPts val="0"/>
                        </a:spcBef>
                        <a:spcAft>
                          <a:spcPts val="0"/>
                        </a:spcAft>
                        <a:buNone/>
                      </a:pPr>
                      <a:r>
                        <a:t/>
                      </a:r>
                      <a:endParaRPr sz="800">
                        <a:solidFill>
                          <a:srgbClr val="FFFFFF"/>
                        </a:solidFill>
                      </a:endParaRPr>
                    </a:p>
                    <a:p>
                      <a:pPr indent="0" lvl="0" marL="0" rtl="0" algn="l">
                        <a:spcBef>
                          <a:spcPts val="0"/>
                        </a:spcBef>
                        <a:spcAft>
                          <a:spcPts val="0"/>
                        </a:spcAft>
                        <a:buNone/>
                      </a:pPr>
                      <a:r>
                        <a:rPr lang="en" sz="800">
                          <a:solidFill>
                            <a:srgbClr val="FFFFFF"/>
                          </a:solidFill>
                        </a:rPr>
                        <a:t>    optional string title = 1;</a:t>
                      </a:r>
                      <a:endParaRPr sz="800">
                        <a:solidFill>
                          <a:srgbClr val="FFFFFF"/>
                        </a:solidFill>
                      </a:endParaRPr>
                    </a:p>
                    <a:p>
                      <a:pPr indent="0" lvl="0" marL="0" rtl="0" algn="l">
                        <a:spcBef>
                          <a:spcPts val="0"/>
                        </a:spcBef>
                        <a:spcAft>
                          <a:spcPts val="0"/>
                        </a:spcAft>
                        <a:buNone/>
                      </a:pPr>
                      <a:r>
                        <a:rPr lang="en" sz="800">
                          <a:solidFill>
                            <a:srgbClr val="FFFFFF"/>
                          </a:solidFill>
                        </a:rPr>
                        <a:t> </a:t>
                      </a:r>
                      <a:endParaRPr sz="800">
                        <a:solidFill>
                          <a:srgbClr val="FFFFFF"/>
                        </a:solidFill>
                      </a:endParaRPr>
                    </a:p>
                    <a:p>
                      <a:pPr indent="0" lvl="0" marL="0" rtl="0" algn="l">
                        <a:spcBef>
                          <a:spcPts val="0"/>
                        </a:spcBef>
                        <a:spcAft>
                          <a:spcPts val="0"/>
                        </a:spcAft>
                        <a:buNone/>
                      </a:pPr>
                      <a:r>
                        <a:rPr lang="en" sz="800">
                          <a:solidFill>
                            <a:srgbClr val="FFFFFF"/>
                          </a:solidFill>
                        </a:rPr>
                        <a:t>    optional string description = 2; ← optional</a:t>
                      </a:r>
                      <a:endParaRPr sz="800">
                        <a:solidFill>
                          <a:srgbClr val="FFFFFF"/>
                        </a:solidFill>
                      </a:endParaRPr>
                    </a:p>
                    <a:p>
                      <a:pPr indent="0" lvl="0" marL="0" rtl="0" algn="l">
                        <a:spcBef>
                          <a:spcPts val="0"/>
                        </a:spcBef>
                        <a:spcAft>
                          <a:spcPts val="0"/>
                        </a:spcAft>
                        <a:buNone/>
                      </a:pPr>
                      <a:r>
                        <a:t/>
                      </a:r>
                      <a:endParaRPr sz="800">
                        <a:solidFill>
                          <a:srgbClr val="FFFFFF"/>
                        </a:solidFill>
                      </a:endParaRPr>
                    </a:p>
                    <a:p>
                      <a:pPr indent="0" lvl="0" marL="0" rtl="0" algn="l">
                        <a:spcBef>
                          <a:spcPts val="0"/>
                        </a:spcBef>
                        <a:spcAft>
                          <a:spcPts val="0"/>
                        </a:spcAft>
                        <a:buNone/>
                      </a:pPr>
                      <a:r>
                        <a:rPr lang="en" sz="800">
                          <a:solidFill>
                            <a:srgbClr val="FFFFFF"/>
                          </a:solidFill>
                        </a:rPr>
                        <a:t>    required int32 publicationYear = 3 [default = 0]; ← required</a:t>
                      </a:r>
                      <a:endParaRPr sz="800">
                        <a:solidFill>
                          <a:srgbClr val="FFFFFF"/>
                        </a:solidFill>
                      </a:endParaRPr>
                    </a:p>
                    <a:p>
                      <a:pPr indent="0" lvl="0" marL="0" rtl="0" algn="l">
                        <a:spcBef>
                          <a:spcPts val="0"/>
                        </a:spcBef>
                        <a:spcAft>
                          <a:spcPts val="0"/>
                        </a:spcAft>
                        <a:buNone/>
                      </a:pPr>
                      <a:r>
                        <a:t/>
                      </a:r>
                      <a:endParaRPr sz="800">
                        <a:solidFill>
                          <a:srgbClr val="FFFFFF"/>
                        </a:solidFill>
                      </a:endParaRPr>
                    </a:p>
                    <a:p>
                      <a:pPr indent="0" lvl="0" marL="0" rtl="0" algn="l">
                        <a:spcBef>
                          <a:spcPts val="0"/>
                        </a:spcBef>
                        <a:spcAft>
                          <a:spcPts val="0"/>
                        </a:spcAft>
                        <a:buNone/>
                      </a:pPr>
                      <a:r>
                        <a:rPr lang="en" sz="800">
                          <a:solidFill>
                            <a:srgbClr val="FFFFFF"/>
                          </a:solidFill>
                        </a:rPr>
                        <a:t>    repeated Author authors = 4; ← repeated</a:t>
                      </a:r>
                      <a:endParaRPr sz="800">
                        <a:solidFill>
                          <a:srgbClr val="FFFFFF"/>
                        </a:solidFill>
                      </a:endParaRPr>
                    </a:p>
                    <a:p>
                      <a:pPr indent="0" lvl="0" marL="0" rtl="0" algn="l">
                        <a:spcBef>
                          <a:spcPts val="0"/>
                        </a:spcBef>
                        <a:spcAft>
                          <a:spcPts val="0"/>
                        </a:spcAft>
                        <a:buNone/>
                      </a:pPr>
                      <a:r>
                        <a:rPr lang="en" sz="800">
                          <a:solidFill>
                            <a:srgbClr val="FFFFFF"/>
                          </a:solidFill>
                        </a:rPr>
                        <a:t>}</a:t>
                      </a:r>
                      <a:endParaRPr sz="800">
                        <a:solidFill>
                          <a:srgbClr val="FFFFFF"/>
                        </a:solidFill>
                      </a:endParaRPr>
                    </a:p>
                    <a:p>
                      <a:pPr indent="0" lvl="0" marL="0" rtl="0" algn="l">
                        <a:spcBef>
                          <a:spcPts val="0"/>
                        </a:spcBef>
                        <a:spcAft>
                          <a:spcPts val="0"/>
                        </a:spcAft>
                        <a:buNone/>
                      </a:pPr>
                      <a:r>
                        <a:t/>
                      </a:r>
                      <a:endParaRPr sz="800">
                        <a:solidFill>
                          <a:srgbClr val="FFFFFF"/>
                        </a:solidFill>
                      </a:endParaRPr>
                    </a:p>
                    <a:p>
                      <a:pPr indent="0" lvl="0" marL="0" rtl="0" algn="l">
                        <a:spcBef>
                          <a:spcPts val="0"/>
                        </a:spcBef>
                        <a:spcAft>
                          <a:spcPts val="0"/>
                        </a:spcAft>
                        <a:buNone/>
                      </a:pPr>
                      <a:r>
                        <a:rPr lang="en" sz="800">
                          <a:solidFill>
                            <a:srgbClr val="FFFFFF"/>
                          </a:solidFill>
                        </a:rPr>
                        <a:t>message Author { ←---------------------- Message Author</a:t>
                      </a:r>
                      <a:endParaRPr sz="800">
                        <a:solidFill>
                          <a:srgbClr val="FFFFFF"/>
                        </a:solidFill>
                      </a:endParaRPr>
                    </a:p>
                    <a:p>
                      <a:pPr indent="0" lvl="0" marL="0" rtl="0" algn="l">
                        <a:spcBef>
                          <a:spcPts val="0"/>
                        </a:spcBef>
                        <a:spcAft>
                          <a:spcPts val="0"/>
                        </a:spcAft>
                        <a:buNone/>
                      </a:pPr>
                      <a:r>
                        <a:t/>
                      </a:r>
                      <a:endParaRPr sz="800">
                        <a:solidFill>
                          <a:srgbClr val="FFFFFF"/>
                        </a:solidFill>
                      </a:endParaRPr>
                    </a:p>
                    <a:p>
                      <a:pPr indent="0" lvl="0" marL="0" rtl="0" algn="l">
                        <a:spcBef>
                          <a:spcPts val="0"/>
                        </a:spcBef>
                        <a:spcAft>
                          <a:spcPts val="0"/>
                        </a:spcAft>
                        <a:buNone/>
                      </a:pPr>
                      <a:r>
                        <a:rPr lang="en" sz="800">
                          <a:solidFill>
                            <a:srgbClr val="FFFFFF"/>
                          </a:solidFill>
                        </a:rPr>
                        <a:t>    optional string name = 1;</a:t>
                      </a:r>
                      <a:endParaRPr sz="800">
                        <a:solidFill>
                          <a:srgbClr val="FFFFFF"/>
                        </a:solidFill>
                      </a:endParaRPr>
                    </a:p>
                    <a:p>
                      <a:pPr indent="0" lvl="0" marL="0" rtl="0" algn="l">
                        <a:spcBef>
                          <a:spcPts val="0"/>
                        </a:spcBef>
                        <a:spcAft>
                          <a:spcPts val="0"/>
                        </a:spcAft>
                        <a:buNone/>
                      </a:pPr>
                      <a:r>
                        <a:t/>
                      </a:r>
                      <a:endParaRPr sz="800">
                        <a:solidFill>
                          <a:srgbClr val="FFFFFF"/>
                        </a:solidFill>
                      </a:endParaRPr>
                    </a:p>
                    <a:p>
                      <a:pPr indent="0" lvl="0" marL="0" rtl="0" algn="l">
                        <a:spcBef>
                          <a:spcPts val="0"/>
                        </a:spcBef>
                        <a:spcAft>
                          <a:spcPts val="0"/>
                        </a:spcAft>
                        <a:buNone/>
                      </a:pPr>
                      <a:r>
                        <a:rPr lang="en" sz="800">
                          <a:solidFill>
                            <a:srgbClr val="FFFFFF"/>
                          </a:solidFill>
                        </a:rPr>
                        <a:t>    optional string surname = 2;</a:t>
                      </a:r>
                      <a:endParaRPr sz="800">
                        <a:solidFill>
                          <a:srgbClr val="FFFFFF"/>
                        </a:solidFill>
                      </a:endParaRPr>
                    </a:p>
                    <a:p>
                      <a:pPr indent="0" lvl="0" marL="0" rtl="0" algn="l">
                        <a:spcBef>
                          <a:spcPts val="0"/>
                        </a:spcBef>
                        <a:spcAft>
                          <a:spcPts val="0"/>
                        </a:spcAft>
                        <a:buNone/>
                      </a:pPr>
                      <a:r>
                        <a:rPr lang="en" sz="800">
                          <a:solidFill>
                            <a:srgbClr val="FFFFFF"/>
                          </a:solidFill>
                        </a:rPr>
                        <a:t>}</a:t>
                      </a:r>
                      <a:endParaRPr sz="800">
                        <a:solidFill>
                          <a:srgbClr val="FFFFFF"/>
                        </a:solidFill>
                      </a:endParaRPr>
                    </a:p>
                    <a:p>
                      <a:pPr indent="0" lvl="0" marL="0" rtl="0" algn="l">
                        <a:spcBef>
                          <a:spcPts val="0"/>
                        </a:spcBef>
                        <a:spcAft>
                          <a:spcPts val="0"/>
                        </a:spcAft>
                        <a:buNone/>
                      </a:pPr>
                      <a:r>
                        <a:t/>
                      </a:r>
                      <a:endParaRPr sz="800">
                        <a:solidFill>
                          <a:srgbClr val="FFFFFF"/>
                        </a:solidFill>
                      </a:endParaRPr>
                    </a:p>
                  </a:txBody>
                  <a:tcPr marT="91425" marB="91425" marR="91425" marL="91425">
                    <a:solidFill>
                      <a:srgbClr val="000000"/>
                    </a:solidFill>
                  </a:tcPr>
                </a:tc>
              </a:tr>
            </a:tbl>
          </a:graphicData>
        </a:graphic>
      </p:graphicFrame>
      <p:sp>
        <p:nvSpPr>
          <p:cNvPr id="870" name="Google Shape;870;p64"/>
          <p:cNvSpPr txBox="1"/>
          <p:nvPr>
            <p:ph idx="1" type="subTitle"/>
          </p:nvPr>
        </p:nvSpPr>
        <p:spPr>
          <a:xfrm>
            <a:off x="818431" y="66980"/>
            <a:ext cx="3861600" cy="6123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solidFill>
                  <a:srgbClr val="000000"/>
                </a:solidFill>
              </a:rPr>
              <a:t>Protobuf Data format</a:t>
            </a:r>
            <a:endParaRPr>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65"/>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76" name="Google Shape;876;p65"/>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p>
            <a:pPr indent="0" lvl="0" marL="0" rtl="0" algn="l">
              <a:spcBef>
                <a:spcPts val="0"/>
              </a:spcBef>
              <a:spcAft>
                <a:spcPts val="0"/>
              </a:spcAft>
              <a:buNone/>
            </a:pPr>
            <a:r>
              <a:rPr lang="en"/>
              <a:t>Protobufs usage</a:t>
            </a:r>
            <a:endParaRPr/>
          </a:p>
        </p:txBody>
      </p:sp>
      <p:pic>
        <p:nvPicPr>
          <p:cNvPr id="877" name="Google Shape;877;p65"/>
          <p:cNvPicPr preferRelativeResize="0"/>
          <p:nvPr/>
        </p:nvPicPr>
        <p:blipFill>
          <a:blip r:embed="rId3">
            <a:alphaModFix/>
          </a:blip>
          <a:stretch>
            <a:fillRect/>
          </a:stretch>
        </p:blipFill>
        <p:spPr>
          <a:xfrm>
            <a:off x="-6" y="2662927"/>
            <a:ext cx="4007832" cy="1620289"/>
          </a:xfrm>
          <a:prstGeom prst="rect">
            <a:avLst/>
          </a:prstGeom>
          <a:noFill/>
          <a:ln>
            <a:noFill/>
          </a:ln>
        </p:spPr>
      </p:pic>
      <p:sp>
        <p:nvSpPr>
          <p:cNvPr id="878" name="Google Shape;878;p65"/>
          <p:cNvSpPr/>
          <p:nvPr/>
        </p:nvSpPr>
        <p:spPr>
          <a:xfrm>
            <a:off x="2314369" y="2662931"/>
            <a:ext cx="1693500" cy="1620300"/>
          </a:xfrm>
          <a:prstGeom prst="rect">
            <a:avLst/>
          </a:prstGeom>
          <a:solidFill>
            <a:srgbClr val="3C8FF7">
              <a:alpha val="95750"/>
            </a:srgbClr>
          </a:solidFill>
          <a:ln>
            <a:noFill/>
          </a:ln>
        </p:spPr>
        <p:txBody>
          <a:bodyPr anchorCtr="0" anchor="ctr" bIns="68575" lIns="411475" spcFirstLastPara="1" rIns="137150" wrap="square" tIns="68575">
            <a:noAutofit/>
          </a:bodyPr>
          <a:lstStyle/>
          <a:p>
            <a:pPr indent="0" lvl="0" marL="0" rtl="0" algn="l">
              <a:lnSpc>
                <a:spcPct val="114000"/>
              </a:lnSpc>
              <a:spcBef>
                <a:spcPts val="0"/>
              </a:spcBef>
              <a:spcAft>
                <a:spcPts val="0"/>
              </a:spcAft>
              <a:buNone/>
            </a:pPr>
            <a:r>
              <a:t/>
            </a:r>
            <a:endParaRPr sz="700">
              <a:solidFill>
                <a:schemeClr val="lt1"/>
              </a:solidFill>
              <a:latin typeface="Red Hat Text Medium"/>
              <a:ea typeface="Red Hat Text Medium"/>
              <a:cs typeface="Red Hat Text Medium"/>
              <a:sym typeface="Red Hat Text Medium"/>
            </a:endParaRPr>
          </a:p>
        </p:txBody>
      </p:sp>
      <p:sp>
        <p:nvSpPr>
          <p:cNvPr id="879" name="Google Shape;879;p65"/>
          <p:cNvSpPr txBox="1"/>
          <p:nvPr>
            <p:ph type="title"/>
          </p:nvPr>
        </p:nvSpPr>
        <p:spPr>
          <a:xfrm>
            <a:off x="335825" y="1119675"/>
            <a:ext cx="7688700" cy="535200"/>
          </a:xfrm>
          <a:prstGeom prst="rect">
            <a:avLst/>
          </a:prstGeom>
        </p:spPr>
        <p:txBody>
          <a:bodyPr anchorCtr="0" anchor="t" bIns="68575" lIns="329175" spcFirstLastPara="1" rIns="68575" wrap="square" tIns="68575">
            <a:noAutofit/>
          </a:bodyPr>
          <a:lstStyle/>
          <a:p>
            <a:pPr indent="0" lvl="0" marL="0" rtl="0" algn="l">
              <a:spcBef>
                <a:spcPts val="0"/>
              </a:spcBef>
              <a:spcAft>
                <a:spcPts val="0"/>
              </a:spcAft>
              <a:buNone/>
            </a:pPr>
            <a:r>
              <a:rPr lang="en">
                <a:solidFill>
                  <a:srgbClr val="FF0000"/>
                </a:solidFill>
              </a:rPr>
              <a:t>Using Protobuffers</a:t>
            </a:r>
            <a:endParaRPr>
              <a:solidFill>
                <a:srgbClr val="FF0000"/>
              </a:solidFill>
            </a:endParaRPr>
          </a:p>
          <a:p>
            <a:pPr indent="0" lvl="0" marL="0" rtl="0" algn="l">
              <a:spcBef>
                <a:spcPts val="0"/>
              </a:spcBef>
              <a:spcAft>
                <a:spcPts val="0"/>
              </a:spcAft>
              <a:buNone/>
            </a:pPr>
            <a:r>
              <a:rPr lang="en">
                <a:solidFill>
                  <a:srgbClr val="FF0000"/>
                </a:solidFill>
              </a:rPr>
              <a:t>in DG 8</a:t>
            </a:r>
            <a:endParaRPr>
              <a:solidFill>
                <a:srgbClr val="FF0000"/>
              </a:solidFill>
            </a:endParaRPr>
          </a:p>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66"/>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885" name="Google Shape;885;p66"/>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86" name="Google Shape;886;p66"/>
          <p:cNvSpPr txBox="1"/>
          <p:nvPr>
            <p:ph idx="1" type="subTitle"/>
          </p:nvPr>
        </p:nvSpPr>
        <p:spPr>
          <a:xfrm>
            <a:off x="818431" y="66980"/>
            <a:ext cx="3861600" cy="6123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solidFill>
                  <a:srgbClr val="000000"/>
                </a:solidFill>
              </a:rPr>
              <a:t>Protobuf in DG 8</a:t>
            </a:r>
            <a:endParaRPr>
              <a:solidFill>
                <a:srgbClr val="000000"/>
              </a:solidFill>
            </a:endParaRPr>
          </a:p>
        </p:txBody>
      </p:sp>
      <p:sp>
        <p:nvSpPr>
          <p:cNvPr id="887" name="Google Shape;887;p66"/>
          <p:cNvSpPr txBox="1"/>
          <p:nvPr>
            <p:ph idx="4294967295" type="body"/>
          </p:nvPr>
        </p:nvSpPr>
        <p:spPr>
          <a:xfrm>
            <a:off x="881850" y="18031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1. Create implementations of the ProtoStream </a:t>
            </a:r>
            <a:r>
              <a:rPr lang="en" sz="1700" u="sng"/>
              <a:t>SerializationContextInitializer</a:t>
            </a:r>
            <a:r>
              <a:rPr lang="en" sz="1700"/>
              <a:t> interface so that Data Grid can marshall your Java objects.</a:t>
            </a:r>
            <a:endParaRPr sz="1700"/>
          </a:p>
          <a:p>
            <a:pPr indent="0" lvl="0" marL="0" rtl="0" algn="l">
              <a:spcBef>
                <a:spcPts val="1600"/>
              </a:spcBef>
              <a:spcAft>
                <a:spcPts val="0"/>
              </a:spcAft>
              <a:buNone/>
            </a:pPr>
            <a:r>
              <a:rPr lang="en" sz="1700"/>
              <a:t>2. Configure Data Grid to use the implementations (i.e proto file).</a:t>
            </a:r>
            <a:endParaRPr sz="1700"/>
          </a:p>
          <a:p>
            <a:pPr indent="0" lvl="0" marL="0" rtl="0" algn="l">
              <a:spcBef>
                <a:spcPts val="1600"/>
              </a:spcBef>
              <a:spcAft>
                <a:spcPts val="0"/>
              </a:spcAft>
              <a:buNone/>
            </a:pPr>
            <a:r>
              <a:t/>
            </a:r>
            <a:endParaRPr sz="1700"/>
          </a:p>
          <a:p>
            <a:pPr indent="0" lvl="0" marL="0" rtl="0" algn="l">
              <a:spcBef>
                <a:spcPts val="1600"/>
              </a:spcBef>
              <a:spcAft>
                <a:spcPts val="1600"/>
              </a:spcAft>
              <a:buNone/>
            </a:pPr>
            <a:r>
              <a:rPr lang="en" sz="1700"/>
              <a:t>The next </a:t>
            </a:r>
            <a:r>
              <a:rPr lang="en" sz="1700"/>
              <a:t>three</a:t>
            </a:r>
            <a:r>
              <a:rPr lang="en" sz="1700"/>
              <a:t> slides explain how to that with details→ </a:t>
            </a:r>
            <a:endParaRPr sz="1700"/>
          </a:p>
        </p:txBody>
      </p:sp>
      <p:sp>
        <p:nvSpPr>
          <p:cNvPr id="888" name="Google Shape;888;p66"/>
          <p:cNvSpPr txBox="1"/>
          <p:nvPr>
            <p:ph type="title"/>
          </p:nvPr>
        </p:nvSpPr>
        <p:spPr>
          <a:xfrm>
            <a:off x="754856" y="775321"/>
            <a:ext cx="5118600" cy="15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rgbClr val="1A1A1A"/>
                </a:solidFill>
                <a:latin typeface="Raleway"/>
                <a:ea typeface="Raleway"/>
                <a:cs typeface="Raleway"/>
                <a:sym typeface="Raleway"/>
              </a:rPr>
              <a:t>Using Protobuffers in Data Grid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67"/>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894" name="Google Shape;894;p67"/>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95" name="Google Shape;895;p67"/>
          <p:cNvSpPr txBox="1"/>
          <p:nvPr>
            <p:ph idx="1" type="subTitle"/>
          </p:nvPr>
        </p:nvSpPr>
        <p:spPr>
          <a:xfrm>
            <a:off x="818431" y="66980"/>
            <a:ext cx="3861600" cy="6123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solidFill>
                  <a:srgbClr val="000000"/>
                </a:solidFill>
              </a:rPr>
              <a:t>Protobuf in DG 8</a:t>
            </a:r>
            <a:endParaRPr>
              <a:solidFill>
                <a:srgbClr val="000000"/>
              </a:solidFill>
            </a:endParaRPr>
          </a:p>
        </p:txBody>
      </p:sp>
      <p:sp>
        <p:nvSpPr>
          <p:cNvPr id="896" name="Google Shape;896;p67"/>
          <p:cNvSpPr txBox="1"/>
          <p:nvPr>
            <p:ph type="title"/>
          </p:nvPr>
        </p:nvSpPr>
        <p:spPr>
          <a:xfrm>
            <a:off x="754856" y="775321"/>
            <a:ext cx="5118600" cy="15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rgbClr val="1A1A1A"/>
                </a:solidFill>
              </a:rPr>
              <a:t>Data Grid</a:t>
            </a:r>
            <a:endParaRPr/>
          </a:p>
        </p:txBody>
      </p:sp>
      <p:sp>
        <p:nvSpPr>
          <p:cNvPr id="897" name="Google Shape;897;p67"/>
          <p:cNvSpPr txBox="1"/>
          <p:nvPr>
            <p:ph idx="4294967295" type="body"/>
          </p:nvPr>
        </p:nvSpPr>
        <p:spPr>
          <a:xfrm>
            <a:off x="754850" y="1441200"/>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One has </a:t>
            </a:r>
            <a:r>
              <a:rPr lang="en">
                <a:solidFill>
                  <a:srgbClr val="000000"/>
                </a:solidFill>
              </a:rPr>
              <a:t>two options for </a:t>
            </a:r>
            <a:r>
              <a:rPr b="1" lang="en">
                <a:solidFill>
                  <a:srgbClr val="000000"/>
                </a:solidFill>
              </a:rPr>
              <a:t>.proto</a:t>
            </a:r>
            <a:r>
              <a:rPr lang="en">
                <a:solidFill>
                  <a:srgbClr val="000000"/>
                </a:solidFill>
              </a:rPr>
              <a:t> file creation </a:t>
            </a:r>
            <a:r>
              <a:rPr b="1" lang="en">
                <a:solidFill>
                  <a:srgbClr val="000000"/>
                </a:solidFill>
              </a:rPr>
              <a:t>Automatic</a:t>
            </a:r>
            <a:r>
              <a:rPr lang="en">
                <a:solidFill>
                  <a:srgbClr val="000000"/>
                </a:solidFill>
              </a:rPr>
              <a:t> and </a:t>
            </a:r>
            <a:r>
              <a:rPr b="1" lang="en">
                <a:solidFill>
                  <a:srgbClr val="000000"/>
                </a:solidFill>
              </a:rPr>
              <a:t>Manual</a:t>
            </a:r>
            <a:endParaRPr b="1">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0"/>
              </a:spcAft>
              <a:buNone/>
            </a:pPr>
            <a:r>
              <a:rPr b="1" lang="en">
                <a:solidFill>
                  <a:srgbClr val="000000"/>
                </a:solidFill>
              </a:rPr>
              <a:t>Generate a</a:t>
            </a:r>
            <a:r>
              <a:rPr b="1" lang="en">
                <a:solidFill>
                  <a:srgbClr val="000000"/>
                </a:solidFill>
              </a:rPr>
              <a:t> proto scheme given that the serializable classes have the proper annotation </a:t>
            </a:r>
            <a:r>
              <a:rPr lang="en">
                <a:solidFill>
                  <a:srgbClr val="000000"/>
                </a:solidFill>
              </a:rPr>
              <a:t>(@ProtoField and/or @ProtoFactory). </a:t>
            </a:r>
            <a:endParaRPr>
              <a:solidFill>
                <a:srgbClr val="000000"/>
              </a:solidFill>
            </a:endParaRPr>
          </a:p>
          <a:p>
            <a:pPr indent="0" lvl="0" marL="0" rtl="0" algn="l">
              <a:spcBef>
                <a:spcPts val="1600"/>
              </a:spcBef>
              <a:spcAft>
                <a:spcPts val="0"/>
              </a:spcAft>
              <a:buNone/>
            </a:pPr>
            <a:r>
              <a:rPr lang="en">
                <a:solidFill>
                  <a:srgbClr val="000000"/>
                </a:solidFill>
              </a:rPr>
              <a:t>To automatically generate it, one relies Data Grid </a:t>
            </a:r>
            <a:r>
              <a:rPr b="1" lang="en">
                <a:solidFill>
                  <a:srgbClr val="000000"/>
                </a:solidFill>
              </a:rPr>
              <a:t>protostream-processor</a:t>
            </a:r>
            <a:r>
              <a:rPr lang="en">
                <a:solidFill>
                  <a:srgbClr val="000000"/>
                </a:solidFill>
              </a:rPr>
              <a:t> (after adding the proper annotations: </a:t>
            </a:r>
            <a:r>
              <a:rPr i="1" lang="en">
                <a:solidFill>
                  <a:srgbClr val="000000"/>
                </a:solidFill>
              </a:rPr>
              <a:t>@AutoProtoSchemaBuilder</a:t>
            </a:r>
            <a:r>
              <a:rPr lang="en">
                <a:solidFill>
                  <a:srgbClr val="000000"/>
                </a:solidFill>
              </a:rPr>
              <a:t>) that on compile time generate the </a:t>
            </a:r>
            <a:r>
              <a:rPr b="1" lang="en">
                <a:solidFill>
                  <a:srgbClr val="000000"/>
                </a:solidFill>
              </a:rPr>
              <a:t>.proto</a:t>
            </a:r>
            <a:r>
              <a:rPr lang="en">
                <a:solidFill>
                  <a:srgbClr val="000000"/>
                </a:solidFill>
              </a:rPr>
              <a:t> file.</a:t>
            </a:r>
            <a:endParaRPr>
              <a:solidFill>
                <a:srgbClr val="000000"/>
              </a:solidFill>
            </a:endParaRPr>
          </a:p>
          <a:p>
            <a:pPr indent="0" lvl="0" marL="0" rtl="0" algn="l">
              <a:spcBef>
                <a:spcPts val="1600"/>
              </a:spcBef>
              <a:spcAft>
                <a:spcPts val="0"/>
              </a:spcAft>
              <a:buNone/>
            </a:pPr>
            <a:r>
              <a:rPr lang="en" u="sng">
                <a:solidFill>
                  <a:schemeClr val="dk2"/>
                </a:solidFill>
                <a:highlight>
                  <a:schemeClr val="lt1"/>
                </a:highlight>
              </a:rPr>
              <a:t>Steps</a:t>
            </a:r>
            <a:r>
              <a:rPr lang="en">
                <a:solidFill>
                  <a:schemeClr val="dk2"/>
                </a:solidFill>
                <a:highlight>
                  <a:schemeClr val="lt1"/>
                </a:highlight>
              </a:rPr>
              <a:t>:</a:t>
            </a:r>
            <a:endParaRPr>
              <a:solidFill>
                <a:schemeClr val="dk2"/>
              </a:solidFill>
              <a:highlight>
                <a:schemeClr val="lt1"/>
              </a:highlight>
            </a:endParaRPr>
          </a:p>
          <a:p>
            <a:pPr indent="-311150" lvl="0" marL="457200" rtl="0" algn="l">
              <a:spcBef>
                <a:spcPts val="1600"/>
              </a:spcBef>
              <a:spcAft>
                <a:spcPts val="0"/>
              </a:spcAft>
              <a:buClr>
                <a:schemeClr val="dk2"/>
              </a:buClr>
              <a:buSzPts val="1300"/>
              <a:buAutoNum type="arabicPeriod"/>
            </a:pPr>
            <a:r>
              <a:rPr lang="en">
                <a:solidFill>
                  <a:schemeClr val="dk2"/>
                </a:solidFill>
                <a:highlight>
                  <a:schemeClr val="lt1"/>
                </a:highlight>
              </a:rPr>
              <a:t> Add the </a:t>
            </a:r>
            <a:r>
              <a:rPr b="1" lang="en">
                <a:solidFill>
                  <a:schemeClr val="dk2"/>
                </a:solidFill>
                <a:highlight>
                  <a:schemeClr val="lt1"/>
                </a:highlight>
              </a:rPr>
              <a:t>protostream-processor </a:t>
            </a:r>
            <a:r>
              <a:rPr lang="en">
                <a:solidFill>
                  <a:schemeClr val="dk2"/>
                </a:solidFill>
                <a:highlight>
                  <a:schemeClr val="lt1"/>
                </a:highlight>
              </a:rPr>
              <a:t>dependency to the pom.xml</a:t>
            </a:r>
            <a:endParaRPr>
              <a:solidFill>
                <a:schemeClr val="dk2"/>
              </a:solidFill>
              <a:highlight>
                <a:schemeClr val="lt1"/>
              </a:highlight>
            </a:endParaRPr>
          </a:p>
          <a:p>
            <a:pPr indent="-311150" lvl="0" marL="457200" rtl="0" algn="l">
              <a:spcBef>
                <a:spcPts val="0"/>
              </a:spcBef>
              <a:spcAft>
                <a:spcPts val="0"/>
              </a:spcAft>
              <a:buClr>
                <a:schemeClr val="dk2"/>
              </a:buClr>
              <a:buSzPts val="1300"/>
              <a:buAutoNum type="arabicPeriod"/>
            </a:pPr>
            <a:r>
              <a:rPr lang="en">
                <a:solidFill>
                  <a:schemeClr val="dk2"/>
                </a:solidFill>
                <a:highlight>
                  <a:schemeClr val="lt1"/>
                </a:highlight>
              </a:rPr>
              <a:t>Annotate the Java objects that you want to marshall with </a:t>
            </a:r>
            <a:r>
              <a:rPr b="1" lang="en">
                <a:solidFill>
                  <a:schemeClr val="dk2"/>
                </a:solidFill>
                <a:highlight>
                  <a:schemeClr val="lt1"/>
                </a:highlight>
              </a:rPr>
              <a:t>@ProtoField </a:t>
            </a:r>
            <a:r>
              <a:rPr lang="en">
                <a:solidFill>
                  <a:schemeClr val="dk2"/>
                </a:solidFill>
                <a:highlight>
                  <a:schemeClr val="lt1"/>
                </a:highlight>
              </a:rPr>
              <a:t>and</a:t>
            </a:r>
            <a:r>
              <a:rPr b="1" lang="en">
                <a:solidFill>
                  <a:schemeClr val="dk2"/>
                </a:solidFill>
                <a:highlight>
                  <a:schemeClr val="lt1"/>
                </a:highlight>
              </a:rPr>
              <a:t> @ProtoFactory.</a:t>
            </a:r>
            <a:endParaRPr b="1">
              <a:solidFill>
                <a:schemeClr val="dk2"/>
              </a:solidFill>
              <a:highlight>
                <a:schemeClr val="lt1"/>
              </a:highlight>
            </a:endParaRPr>
          </a:p>
          <a:p>
            <a:pPr indent="-311150" lvl="0" marL="457200" rtl="0" algn="l">
              <a:spcBef>
                <a:spcPts val="0"/>
              </a:spcBef>
              <a:spcAft>
                <a:spcPts val="0"/>
              </a:spcAft>
              <a:buClr>
                <a:schemeClr val="dk2"/>
              </a:buClr>
              <a:buSzPts val="1300"/>
              <a:buAutoNum type="arabicPeriod"/>
            </a:pPr>
            <a:r>
              <a:rPr lang="en">
                <a:solidFill>
                  <a:schemeClr val="dk2"/>
                </a:solidFill>
                <a:highlight>
                  <a:schemeClr val="lt1"/>
                </a:highlight>
              </a:rPr>
              <a:t>Define an interface that extends </a:t>
            </a:r>
            <a:r>
              <a:rPr i="1" lang="en">
                <a:solidFill>
                  <a:schemeClr val="dk2"/>
                </a:solidFill>
                <a:highlight>
                  <a:schemeClr val="lt1"/>
                </a:highlight>
              </a:rPr>
              <a:t>SerializationContextInitializer</a:t>
            </a:r>
            <a:r>
              <a:rPr lang="en">
                <a:solidFill>
                  <a:schemeClr val="dk2"/>
                </a:solidFill>
                <a:highlight>
                  <a:schemeClr val="lt1"/>
                </a:highlight>
              </a:rPr>
              <a:t> and is annotated with </a:t>
            </a:r>
            <a:r>
              <a:rPr b="1" lang="en">
                <a:solidFill>
                  <a:schemeClr val="dk2"/>
                </a:solidFill>
                <a:highlight>
                  <a:schemeClr val="lt1"/>
                </a:highlight>
              </a:rPr>
              <a:t>@AutoProtoSchemaBuilder</a:t>
            </a:r>
            <a:r>
              <a:rPr lang="en">
                <a:solidFill>
                  <a:schemeClr val="dk2"/>
                </a:solidFill>
                <a:highlight>
                  <a:schemeClr val="lt1"/>
                </a:highlight>
              </a:rPr>
              <a:t>.</a:t>
            </a:r>
            <a:endParaRPr>
              <a:solidFill>
                <a:schemeClr val="dk2"/>
              </a:solidFill>
              <a:highlight>
                <a:schemeClr val="lt1"/>
              </a:highlight>
            </a:endParaRPr>
          </a:p>
          <a:p>
            <a:pPr indent="0" lvl="0" marL="457200" rtl="0" algn="l">
              <a:spcBef>
                <a:spcPts val="1600"/>
              </a:spcBef>
              <a:spcAft>
                <a:spcPts val="0"/>
              </a:spcAft>
              <a:buNone/>
            </a:pPr>
            <a:r>
              <a:t/>
            </a:r>
            <a:endParaRPr>
              <a:solidFill>
                <a:schemeClr val="dk2"/>
              </a:solidFill>
              <a:highlight>
                <a:schemeClr val="lt1"/>
              </a:highlight>
            </a:endParaRPr>
          </a:p>
          <a:p>
            <a:pPr indent="0" lvl="0" marL="0" rtl="0" algn="l">
              <a:spcBef>
                <a:spcPts val="1600"/>
              </a:spcBef>
              <a:spcAft>
                <a:spcPts val="0"/>
              </a:spcAft>
              <a:buNone/>
            </a:pPr>
            <a:r>
              <a:t/>
            </a:r>
            <a:endParaRPr u="sng">
              <a:solidFill>
                <a:srgbClr val="EE0000"/>
              </a:solidFill>
              <a:highlight>
                <a:schemeClr val="lt1"/>
              </a:highlight>
            </a:endParaRPr>
          </a:p>
          <a:p>
            <a:pPr indent="0" lvl="0" marL="0" rtl="0" algn="l">
              <a:spcBef>
                <a:spcPts val="1600"/>
              </a:spcBef>
              <a:spcAft>
                <a:spcPts val="1600"/>
              </a:spcAft>
              <a:buNone/>
            </a:pPr>
            <a:r>
              <a:t/>
            </a:r>
            <a:endParaRPr>
              <a:solidFill>
                <a:srgbClr val="000000"/>
              </a:solidFill>
            </a:endParaRPr>
          </a:p>
        </p:txBody>
      </p:sp>
      <p:sp>
        <p:nvSpPr>
          <p:cNvPr id="898" name="Google Shape;898;p67"/>
          <p:cNvSpPr/>
          <p:nvPr/>
        </p:nvSpPr>
        <p:spPr>
          <a:xfrm>
            <a:off x="845475" y="1882275"/>
            <a:ext cx="1568100" cy="405600"/>
          </a:xfrm>
          <a:prstGeom prst="homePlate">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300" u="sng">
              <a:solidFill>
                <a:srgbClr val="EE0000"/>
              </a:solidFill>
              <a:highlight>
                <a:schemeClr val="lt1"/>
              </a:highlight>
              <a:latin typeface="Lato"/>
              <a:ea typeface="Lato"/>
              <a:cs typeface="Lato"/>
              <a:sym typeface="Lato"/>
            </a:endParaRPr>
          </a:p>
          <a:p>
            <a:pPr indent="0" lvl="0" marL="0" rtl="0" algn="l">
              <a:lnSpc>
                <a:spcPct val="115000"/>
              </a:lnSpc>
              <a:spcBef>
                <a:spcPts val="1600"/>
              </a:spcBef>
              <a:spcAft>
                <a:spcPts val="0"/>
              </a:spcAft>
              <a:buNone/>
            </a:pPr>
            <a:r>
              <a:rPr lang="en" sz="1300">
                <a:solidFill>
                  <a:srgbClr val="EE0000"/>
                </a:solidFill>
                <a:highlight>
                  <a:schemeClr val="lt1"/>
                </a:highlight>
                <a:latin typeface="Lato"/>
                <a:ea typeface="Lato"/>
                <a:cs typeface="Lato"/>
                <a:sym typeface="Lato"/>
              </a:rPr>
              <a:t>       </a:t>
            </a:r>
            <a:r>
              <a:rPr lang="en" sz="1300" u="sng">
                <a:solidFill>
                  <a:srgbClr val="EE0000"/>
                </a:solidFill>
                <a:highlight>
                  <a:schemeClr val="lt1"/>
                </a:highlight>
                <a:latin typeface="Lato"/>
                <a:ea typeface="Lato"/>
                <a:cs typeface="Lato"/>
                <a:sym typeface="Lato"/>
              </a:rPr>
              <a:t>Automatic</a:t>
            </a:r>
            <a:endParaRPr sz="1300" u="sng">
              <a:solidFill>
                <a:srgbClr val="EE0000"/>
              </a:solidFill>
              <a:highlight>
                <a:schemeClr val="lt1"/>
              </a:highlight>
              <a:latin typeface="Lato"/>
              <a:ea typeface="Lato"/>
              <a:cs typeface="Lato"/>
              <a:sym typeface="Lato"/>
            </a:endParaRPr>
          </a:p>
          <a:p>
            <a:pPr indent="0" lvl="0" marL="0" rtl="0" algn="l">
              <a:spcBef>
                <a:spcPts val="160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68"/>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904" name="Google Shape;904;p68"/>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905" name="Google Shape;905;p68"/>
          <p:cNvSpPr txBox="1"/>
          <p:nvPr>
            <p:ph idx="1" type="subTitle"/>
          </p:nvPr>
        </p:nvSpPr>
        <p:spPr>
          <a:xfrm>
            <a:off x="818431" y="66980"/>
            <a:ext cx="3861600" cy="6123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solidFill>
                  <a:srgbClr val="000000"/>
                </a:solidFill>
              </a:rPr>
              <a:t>Protobuf in DG 8</a:t>
            </a:r>
            <a:endParaRPr>
              <a:solidFill>
                <a:srgbClr val="000000"/>
              </a:solidFill>
            </a:endParaRPr>
          </a:p>
        </p:txBody>
      </p:sp>
      <p:sp>
        <p:nvSpPr>
          <p:cNvPr id="906" name="Google Shape;906;p68"/>
          <p:cNvSpPr txBox="1"/>
          <p:nvPr>
            <p:ph type="title"/>
          </p:nvPr>
        </p:nvSpPr>
        <p:spPr>
          <a:xfrm>
            <a:off x="754856" y="775321"/>
            <a:ext cx="5118600" cy="15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rgbClr val="1A1A1A"/>
                </a:solidFill>
              </a:rPr>
              <a:t>Data Grid</a:t>
            </a:r>
            <a:endParaRPr/>
          </a:p>
        </p:txBody>
      </p:sp>
      <p:sp>
        <p:nvSpPr>
          <p:cNvPr id="907" name="Google Shape;907;p68"/>
          <p:cNvSpPr txBox="1"/>
          <p:nvPr>
            <p:ph idx="4294967295" type="body"/>
          </p:nvPr>
        </p:nvSpPr>
        <p:spPr>
          <a:xfrm>
            <a:off x="727650" y="1441200"/>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u="sng">
              <a:solidFill>
                <a:srgbClr val="EE0000"/>
              </a:solidFill>
              <a:highlight>
                <a:schemeClr val="lt1"/>
              </a:highlight>
            </a:endParaRPr>
          </a:p>
          <a:p>
            <a:pPr indent="0" lvl="0" marL="0" rtl="0" algn="l">
              <a:spcBef>
                <a:spcPts val="1600"/>
              </a:spcBef>
              <a:spcAft>
                <a:spcPts val="0"/>
              </a:spcAft>
              <a:buNone/>
            </a:pPr>
            <a:r>
              <a:rPr b="1" lang="en">
                <a:solidFill>
                  <a:srgbClr val="000000"/>
                </a:solidFill>
              </a:rPr>
              <a:t>M</a:t>
            </a:r>
            <a:r>
              <a:rPr b="1" lang="en">
                <a:solidFill>
                  <a:srgbClr val="000000"/>
                </a:solidFill>
              </a:rPr>
              <a:t>anually</a:t>
            </a:r>
            <a:r>
              <a:rPr lang="en">
                <a:solidFill>
                  <a:srgbClr val="000000"/>
                </a:solidFill>
              </a:rPr>
              <a:t>  implement a </a:t>
            </a:r>
            <a:r>
              <a:rPr b="1" lang="en">
                <a:solidFill>
                  <a:srgbClr val="000000"/>
                </a:solidFill>
              </a:rPr>
              <a:t>proto</a:t>
            </a:r>
            <a:r>
              <a:rPr lang="en">
                <a:solidFill>
                  <a:srgbClr val="000000"/>
                </a:solidFill>
              </a:rPr>
              <a:t> message buffer - following protobuf guide:</a:t>
            </a:r>
            <a:endParaRPr>
              <a:solidFill>
                <a:srgbClr val="000000"/>
              </a:solidFill>
            </a:endParaRPr>
          </a:p>
          <a:p>
            <a:pPr indent="0" lvl="0" marL="0" rtl="0" algn="l">
              <a:spcBef>
                <a:spcPts val="1600"/>
              </a:spcBef>
              <a:spcAft>
                <a:spcPts val="0"/>
              </a:spcAft>
              <a:buNone/>
            </a:pPr>
            <a:r>
              <a:rPr b="1" lang="en">
                <a:solidFill>
                  <a:srgbClr val="000000"/>
                </a:solidFill>
              </a:rPr>
              <a:t>Example:</a:t>
            </a:r>
            <a:endParaRPr b="1">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1600"/>
              </a:spcAft>
              <a:buNone/>
            </a:pPr>
            <a:r>
              <a:rPr lang="en" u="sng">
                <a:solidFill>
                  <a:schemeClr val="hlink"/>
                </a:solidFill>
                <a:hlinkClick r:id="rId3"/>
              </a:rPr>
              <a:t>Red Hat Data Grid 8.0 - Data Grid Developer Guide Chapter 8. Marshalling Custom Java Objects with ProtoStream</a:t>
            </a:r>
            <a:endParaRPr>
              <a:solidFill>
                <a:srgbClr val="000000"/>
              </a:solidFill>
            </a:endParaRPr>
          </a:p>
        </p:txBody>
      </p:sp>
      <p:sp>
        <p:nvSpPr>
          <p:cNvPr id="908" name="Google Shape;908;p68"/>
          <p:cNvSpPr/>
          <p:nvPr/>
        </p:nvSpPr>
        <p:spPr>
          <a:xfrm>
            <a:off x="818425" y="1408050"/>
            <a:ext cx="1568100" cy="405600"/>
          </a:xfrm>
          <a:prstGeom prst="homePlate">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300" u="sng">
              <a:solidFill>
                <a:srgbClr val="EE0000"/>
              </a:solidFill>
              <a:highlight>
                <a:schemeClr val="lt1"/>
              </a:highlight>
              <a:latin typeface="Lato"/>
              <a:ea typeface="Lato"/>
              <a:cs typeface="Lato"/>
              <a:sym typeface="Lato"/>
            </a:endParaRPr>
          </a:p>
          <a:p>
            <a:pPr indent="0" lvl="0" marL="0" rtl="0" algn="l">
              <a:lnSpc>
                <a:spcPct val="115000"/>
              </a:lnSpc>
              <a:spcBef>
                <a:spcPts val="1600"/>
              </a:spcBef>
              <a:spcAft>
                <a:spcPts val="0"/>
              </a:spcAft>
              <a:buNone/>
            </a:pPr>
            <a:r>
              <a:rPr lang="en" sz="1300">
                <a:solidFill>
                  <a:srgbClr val="EE0000"/>
                </a:solidFill>
                <a:highlight>
                  <a:schemeClr val="lt1"/>
                </a:highlight>
                <a:latin typeface="Lato"/>
                <a:ea typeface="Lato"/>
                <a:cs typeface="Lato"/>
                <a:sym typeface="Lato"/>
              </a:rPr>
              <a:t>       </a:t>
            </a:r>
            <a:r>
              <a:rPr lang="en" sz="1300" u="sng">
                <a:solidFill>
                  <a:srgbClr val="EE0000"/>
                </a:solidFill>
                <a:highlight>
                  <a:schemeClr val="lt1"/>
                </a:highlight>
                <a:latin typeface="Lato"/>
                <a:ea typeface="Lato"/>
                <a:cs typeface="Lato"/>
                <a:sym typeface="Lato"/>
              </a:rPr>
              <a:t>Manually</a:t>
            </a:r>
            <a:endParaRPr sz="1300" u="sng">
              <a:solidFill>
                <a:srgbClr val="EE0000"/>
              </a:solidFill>
              <a:highlight>
                <a:schemeClr val="lt1"/>
              </a:highlight>
              <a:latin typeface="Lato"/>
              <a:ea typeface="Lato"/>
              <a:cs typeface="Lato"/>
              <a:sym typeface="Lato"/>
            </a:endParaRPr>
          </a:p>
          <a:p>
            <a:pPr indent="0" lvl="0" marL="0" rtl="0" algn="l">
              <a:spcBef>
                <a:spcPts val="1600"/>
              </a:spcBef>
              <a:spcAft>
                <a:spcPts val="0"/>
              </a:spcAft>
              <a:buNone/>
            </a:pPr>
            <a:r>
              <a:t/>
            </a:r>
            <a:endParaRPr/>
          </a:p>
        </p:txBody>
      </p:sp>
      <p:sp>
        <p:nvSpPr>
          <p:cNvPr id="909" name="Google Shape;909;p68"/>
          <p:cNvSpPr/>
          <p:nvPr/>
        </p:nvSpPr>
        <p:spPr>
          <a:xfrm>
            <a:off x="3365925" y="2210150"/>
            <a:ext cx="3507900" cy="2210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900"/>
              <a:t>package book_sample;</a:t>
            </a:r>
            <a:endParaRPr sz="900"/>
          </a:p>
          <a:p>
            <a:pPr indent="0" lvl="0" marL="0" rtl="0" algn="l">
              <a:spcBef>
                <a:spcPts val="0"/>
              </a:spcBef>
              <a:spcAft>
                <a:spcPts val="0"/>
              </a:spcAft>
              <a:buNone/>
            </a:pPr>
            <a:r>
              <a:t/>
            </a:r>
            <a:endParaRPr sz="900"/>
          </a:p>
          <a:p>
            <a:pPr indent="0" lvl="0" marL="0" rtl="0" algn="l">
              <a:spcBef>
                <a:spcPts val="0"/>
              </a:spcBef>
              <a:spcAft>
                <a:spcPts val="0"/>
              </a:spcAft>
              <a:buNone/>
            </a:pPr>
            <a:r>
              <a:rPr lang="en" sz="900"/>
              <a:t>message Book {</a:t>
            </a:r>
            <a:endParaRPr sz="900"/>
          </a:p>
          <a:p>
            <a:pPr indent="0" lvl="0" marL="0" rtl="0" algn="l">
              <a:spcBef>
                <a:spcPts val="0"/>
              </a:spcBef>
              <a:spcAft>
                <a:spcPts val="0"/>
              </a:spcAft>
              <a:buNone/>
            </a:pPr>
            <a:r>
              <a:rPr lang="en" sz="900"/>
              <a:t>    optional string title = 1;</a:t>
            </a:r>
            <a:endParaRPr sz="900"/>
          </a:p>
          <a:p>
            <a:pPr indent="0" lvl="0" marL="0" rtl="0" algn="l">
              <a:spcBef>
                <a:spcPts val="0"/>
              </a:spcBef>
              <a:spcAft>
                <a:spcPts val="0"/>
              </a:spcAft>
              <a:buNone/>
            </a:pPr>
            <a:r>
              <a:rPr lang="en" sz="900"/>
              <a:t>    optional string description = 2;</a:t>
            </a:r>
            <a:endParaRPr sz="900"/>
          </a:p>
          <a:p>
            <a:pPr indent="0" lvl="0" marL="0" rtl="0" algn="l">
              <a:spcBef>
                <a:spcPts val="0"/>
              </a:spcBef>
              <a:spcAft>
                <a:spcPts val="0"/>
              </a:spcAft>
              <a:buNone/>
            </a:pPr>
            <a:r>
              <a:rPr lang="en" sz="900"/>
              <a:t>    optional int32 publicationYear = 3; // no native Date type available in Protobuf</a:t>
            </a:r>
            <a:endParaRPr sz="900"/>
          </a:p>
          <a:p>
            <a:pPr indent="0" lvl="0" marL="0" rtl="0" algn="l">
              <a:spcBef>
                <a:spcPts val="0"/>
              </a:spcBef>
              <a:spcAft>
                <a:spcPts val="0"/>
              </a:spcAft>
              <a:buNone/>
            </a:pPr>
            <a:r>
              <a:t/>
            </a:r>
            <a:endParaRPr sz="900"/>
          </a:p>
          <a:p>
            <a:pPr indent="0" lvl="0" marL="0" rtl="0" algn="l">
              <a:spcBef>
                <a:spcPts val="0"/>
              </a:spcBef>
              <a:spcAft>
                <a:spcPts val="0"/>
              </a:spcAft>
              <a:buNone/>
            </a:pPr>
            <a:r>
              <a:rPr lang="en" sz="900"/>
              <a:t>    repeated Author authors = 4;</a:t>
            </a:r>
            <a:endParaRPr sz="900"/>
          </a:p>
          <a:p>
            <a:pPr indent="0" lvl="0" marL="0" rtl="0" algn="l">
              <a:spcBef>
                <a:spcPts val="0"/>
              </a:spcBef>
              <a:spcAft>
                <a:spcPts val="0"/>
              </a:spcAft>
              <a:buNone/>
            </a:pPr>
            <a:r>
              <a:rPr lang="en" sz="900"/>
              <a:t>}</a:t>
            </a:r>
            <a:endParaRPr sz="900"/>
          </a:p>
          <a:p>
            <a:pPr indent="0" lvl="0" marL="0" rtl="0" algn="l">
              <a:spcBef>
                <a:spcPts val="0"/>
              </a:spcBef>
              <a:spcAft>
                <a:spcPts val="0"/>
              </a:spcAft>
              <a:buNone/>
            </a:pPr>
            <a:r>
              <a:t/>
            </a:r>
            <a:endParaRPr sz="900"/>
          </a:p>
          <a:p>
            <a:pPr indent="0" lvl="0" marL="0" rtl="0" algn="l">
              <a:spcBef>
                <a:spcPts val="0"/>
              </a:spcBef>
              <a:spcAft>
                <a:spcPts val="0"/>
              </a:spcAft>
              <a:buNone/>
            </a:pPr>
            <a:r>
              <a:rPr lang="en" sz="900"/>
              <a:t>message Author {</a:t>
            </a:r>
            <a:endParaRPr sz="900"/>
          </a:p>
          <a:p>
            <a:pPr indent="0" lvl="0" marL="0" rtl="0" algn="l">
              <a:spcBef>
                <a:spcPts val="0"/>
              </a:spcBef>
              <a:spcAft>
                <a:spcPts val="0"/>
              </a:spcAft>
              <a:buNone/>
            </a:pPr>
            <a:r>
              <a:rPr lang="en" sz="900"/>
              <a:t>    optional string name = 1;</a:t>
            </a:r>
            <a:endParaRPr sz="900"/>
          </a:p>
          <a:p>
            <a:pPr indent="0" lvl="0" marL="0" rtl="0" algn="l">
              <a:spcBef>
                <a:spcPts val="0"/>
              </a:spcBef>
              <a:spcAft>
                <a:spcPts val="0"/>
              </a:spcAft>
              <a:buNone/>
            </a:pPr>
            <a:r>
              <a:rPr lang="en" sz="900"/>
              <a:t>    optional string surname = 2;</a:t>
            </a:r>
            <a:endParaRPr sz="900"/>
          </a:p>
          <a:p>
            <a:pPr indent="0" lvl="0" marL="0" rtl="0" algn="l">
              <a:spcBef>
                <a:spcPts val="0"/>
              </a:spcBef>
              <a:spcAft>
                <a:spcPts val="0"/>
              </a:spcAft>
              <a:buNone/>
            </a:pPr>
            <a:r>
              <a:rPr lang="en" sz="900"/>
              <a:t>}</a:t>
            </a:r>
            <a:endParaRPr sz="900"/>
          </a:p>
          <a:p>
            <a:pPr indent="0" lvl="0" marL="0" rtl="0" algn="l">
              <a:spcBef>
                <a:spcPts val="0"/>
              </a:spcBef>
              <a:spcAft>
                <a:spcPts val="0"/>
              </a:spcAft>
              <a:buNone/>
            </a:pPr>
            <a:r>
              <a:t/>
            </a:r>
            <a:endParaRPr sz="9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69"/>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915" name="Google Shape;915;p69"/>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916" name="Google Shape;916;p69"/>
          <p:cNvSpPr txBox="1"/>
          <p:nvPr/>
        </p:nvSpPr>
        <p:spPr>
          <a:xfrm>
            <a:off x="860175" y="1301175"/>
            <a:ext cx="7329000" cy="8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 sz="1000" u="sng"/>
              <a:t>Then register in the server see the following options:</a:t>
            </a:r>
            <a:endParaRPr sz="1000" u="sng"/>
          </a:p>
          <a:p>
            <a:pPr indent="0" lvl="0" marL="0" rtl="0" algn="l">
              <a:spcBef>
                <a:spcPts val="0"/>
              </a:spcBef>
              <a:spcAft>
                <a:spcPts val="0"/>
              </a:spcAft>
              <a:buNone/>
            </a:pPr>
            <a:r>
              <a:t/>
            </a:r>
            <a:endParaRPr sz="1000" u="sng"/>
          </a:p>
          <a:p>
            <a:pPr indent="0" lvl="0" marL="0" rtl="0" algn="l">
              <a:lnSpc>
                <a:spcPct val="115000"/>
              </a:lnSpc>
              <a:spcBef>
                <a:spcPts val="900"/>
              </a:spcBef>
              <a:spcAft>
                <a:spcPts val="0"/>
              </a:spcAft>
              <a:buNone/>
            </a:pPr>
            <a:r>
              <a:rPr lang="en" sz="1000"/>
              <a:t>1. From the CLI using the command: [//containers/default]&gt; </a:t>
            </a:r>
            <a:r>
              <a:rPr b="1" lang="en" sz="1000"/>
              <a:t>schema --upload=person.proto person.proto</a:t>
            </a:r>
            <a:r>
              <a:rPr lang="en" sz="1000"/>
              <a:t> Following</a:t>
            </a:r>
            <a:r>
              <a:rPr lang="en" sz="1000">
                <a:uFill>
                  <a:noFill/>
                </a:uFill>
                <a:hlinkClick r:id="rId3"/>
              </a:rPr>
              <a:t> </a:t>
            </a:r>
            <a:r>
              <a:rPr lang="en" sz="1000" u="sng">
                <a:solidFill>
                  <a:schemeClr val="hlink"/>
                </a:solidFill>
                <a:hlinkClick r:id="rId4"/>
              </a:rPr>
              <a:t>RHDG 8.2 - Registering protobuf schema</a:t>
            </a:r>
            <a:br>
              <a:rPr lang="en" sz="1000" u="sng">
                <a:solidFill>
                  <a:schemeClr val="hlink"/>
                </a:solidFill>
                <a:hlinkClick r:id="rId5"/>
              </a:rPr>
            </a:br>
            <a:endParaRPr sz="1000"/>
          </a:p>
          <a:p>
            <a:pPr indent="0" lvl="0" marL="0" rtl="0" algn="l">
              <a:lnSpc>
                <a:spcPct val="115000"/>
              </a:lnSpc>
              <a:spcBef>
                <a:spcPts val="900"/>
              </a:spcBef>
              <a:spcAft>
                <a:spcPts val="0"/>
              </a:spcAft>
              <a:buNone/>
            </a:pPr>
            <a:r>
              <a:rPr lang="en" sz="1000"/>
              <a:t>2. From the client application using a registerSchema(GeneratedSchema schema), which creates a protoMetadataCache from the remoteCacheManager via getCache(), and then puts it</a:t>
            </a:r>
            <a:endParaRPr sz="1000"/>
          </a:p>
          <a:p>
            <a:pPr indent="0" lvl="0" marL="0" rtl="0" algn="l">
              <a:lnSpc>
                <a:spcPct val="115000"/>
              </a:lnSpc>
              <a:spcBef>
                <a:spcPts val="900"/>
              </a:spcBef>
              <a:spcAft>
                <a:spcPts val="0"/>
              </a:spcAft>
              <a:buNone/>
            </a:pPr>
            <a:r>
              <a:rPr lang="en" sz="1000"/>
              <a:t>3. From REST using</a:t>
            </a:r>
            <a:r>
              <a:rPr lang="en" sz="1000">
                <a:uFill>
                  <a:noFill/>
                </a:uFill>
                <a:hlinkClick r:id="rId6"/>
              </a:rPr>
              <a:t> </a:t>
            </a:r>
            <a:r>
              <a:rPr lang="en" sz="1000" u="sng">
                <a:solidFill>
                  <a:schemeClr val="hlink"/>
                </a:solidFill>
                <a:hlinkClick r:id="rId7"/>
              </a:rPr>
              <a:t>https://access.redhat.com/documentation/en-us/red_hat_data_grid/8.2/html/data_grid_rest_api/rest_v2_api#rest_v2_protobuf_schemas</a:t>
            </a:r>
            <a:endParaRPr sz="1000"/>
          </a:p>
          <a:p>
            <a:pPr indent="0" lvl="0" marL="0" rtl="0" algn="l">
              <a:lnSpc>
                <a:spcPct val="115000"/>
              </a:lnSpc>
              <a:spcBef>
                <a:spcPts val="900"/>
              </a:spcBef>
              <a:spcAft>
                <a:spcPts val="0"/>
              </a:spcAft>
              <a:buNone/>
            </a:pPr>
            <a:r>
              <a:rPr lang="en" sz="1000"/>
              <a:t>4. From the Operator using the cli command inside the Batch CR: Following link:</a:t>
            </a:r>
            <a:r>
              <a:rPr lang="en" sz="1000">
                <a:uFill>
                  <a:noFill/>
                </a:uFill>
                <a:hlinkClick r:id="rId8"/>
              </a:rPr>
              <a:t> </a:t>
            </a:r>
            <a:r>
              <a:rPr lang="en" sz="1000" u="sng">
                <a:solidFill>
                  <a:schemeClr val="hlink"/>
                </a:solidFill>
                <a:hlinkClick r:id="rId9"/>
              </a:rPr>
              <a:t>Running batch operations Guide - Red Hat Data Grid 8.2</a:t>
            </a:r>
            <a:r>
              <a:rPr lang="en" sz="1000"/>
              <a:t>: See in Protobuf schema - Register Protobuf schema to query values in caches. Protobuf schema (.proto files) provide metadata about custom entities and controls field indexing</a:t>
            </a:r>
            <a:endParaRPr sz="1000"/>
          </a:p>
          <a:p>
            <a:pPr indent="0" lvl="0" marL="0" rtl="0" algn="l">
              <a:spcBef>
                <a:spcPts val="900"/>
              </a:spcBef>
              <a:spcAft>
                <a:spcPts val="0"/>
              </a:spcAft>
              <a:buNone/>
            </a:pPr>
            <a:r>
              <a:t/>
            </a:r>
            <a:endParaRPr sz="1000" u="sng"/>
          </a:p>
          <a:p>
            <a:pPr indent="0" lvl="0" marL="0" rtl="0" algn="l">
              <a:spcBef>
                <a:spcPts val="0"/>
              </a:spcBef>
              <a:spcAft>
                <a:spcPts val="0"/>
              </a:spcAft>
              <a:buNone/>
            </a:pPr>
            <a:r>
              <a:t/>
            </a:r>
            <a:endParaRPr sz="1000" u="sng"/>
          </a:p>
        </p:txBody>
      </p:sp>
      <p:sp>
        <p:nvSpPr>
          <p:cNvPr id="917" name="Google Shape;917;p69"/>
          <p:cNvSpPr txBox="1"/>
          <p:nvPr/>
        </p:nvSpPr>
        <p:spPr>
          <a:xfrm>
            <a:off x="894975" y="559625"/>
            <a:ext cx="6201900" cy="9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dk2"/>
                </a:solidFill>
                <a:latin typeface="Raleway"/>
                <a:ea typeface="Raleway"/>
                <a:cs typeface="Raleway"/>
                <a:sym typeface="Raleway"/>
              </a:rPr>
              <a:t>Registering the .proto in server</a:t>
            </a:r>
            <a:endParaRPr/>
          </a:p>
        </p:txBody>
      </p:sp>
      <p:sp>
        <p:nvSpPr>
          <p:cNvPr id="918" name="Google Shape;918;p69"/>
          <p:cNvSpPr/>
          <p:nvPr/>
        </p:nvSpPr>
        <p:spPr>
          <a:xfrm>
            <a:off x="109825" y="3861600"/>
            <a:ext cx="654000" cy="3423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600">
                <a:solidFill>
                  <a:srgbClr val="EE0000"/>
                </a:solidFill>
              </a:rPr>
              <a:t>   </a:t>
            </a:r>
            <a:r>
              <a:rPr b="1" lang="en" sz="900">
                <a:solidFill>
                  <a:srgbClr val="EE0000"/>
                </a:solidFill>
              </a:rPr>
              <a:t>OCP</a:t>
            </a:r>
            <a:endParaRPr b="1" sz="900">
              <a:solidFill>
                <a:srgbClr val="EE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70"/>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924" name="Google Shape;924;p70"/>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925" name="Google Shape;925;p70"/>
          <p:cNvSpPr txBox="1"/>
          <p:nvPr/>
        </p:nvSpPr>
        <p:spPr>
          <a:xfrm>
            <a:off x="908500" y="546100"/>
            <a:ext cx="6201900" cy="9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dk2"/>
                </a:solidFill>
                <a:latin typeface="Raleway"/>
                <a:ea typeface="Raleway"/>
                <a:cs typeface="Raleway"/>
                <a:sym typeface="Raleway"/>
              </a:rPr>
              <a:t>Registering the .proto in client</a:t>
            </a:r>
            <a:endParaRPr/>
          </a:p>
        </p:txBody>
      </p:sp>
      <p:sp>
        <p:nvSpPr>
          <p:cNvPr id="926" name="Google Shape;926;p70"/>
          <p:cNvSpPr txBox="1"/>
          <p:nvPr/>
        </p:nvSpPr>
        <p:spPr>
          <a:xfrm>
            <a:off x="860175" y="1301175"/>
            <a:ext cx="7329000" cy="8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p>
          <a:p>
            <a:pPr indent="0" lvl="0" marL="0" rtl="0" algn="l">
              <a:spcBef>
                <a:spcPts val="0"/>
              </a:spcBef>
              <a:spcAft>
                <a:spcPts val="0"/>
              </a:spcAft>
              <a:buNone/>
            </a:pPr>
            <a:r>
              <a:rPr lang="en" sz="1000" u="sng"/>
              <a:t>Then register in the client:</a:t>
            </a:r>
            <a:endParaRPr sz="1000" u="sng"/>
          </a:p>
          <a:p>
            <a:pPr indent="0" lvl="0" marL="0" rtl="0" algn="l">
              <a:spcBef>
                <a:spcPts val="0"/>
              </a:spcBef>
              <a:spcAft>
                <a:spcPts val="0"/>
              </a:spcAft>
              <a:buNone/>
            </a:pPr>
            <a:r>
              <a:t/>
            </a:r>
            <a:endParaRPr sz="1000" u="sng"/>
          </a:p>
          <a:p>
            <a:pPr indent="0" lvl="0" marL="0" rtl="0" algn="l">
              <a:spcBef>
                <a:spcPts val="0"/>
              </a:spcBef>
              <a:spcAft>
                <a:spcPts val="0"/>
              </a:spcAft>
              <a:buNone/>
            </a:pPr>
            <a:r>
              <a:rPr lang="en" sz="1000"/>
              <a:t>In DG 8: It is mandatory to use the annotation </a:t>
            </a:r>
            <a:r>
              <a:rPr i="1" lang="en" sz="1000"/>
              <a:t>@AutoProtoSchemaBuilder</a:t>
            </a:r>
            <a:r>
              <a:rPr lang="en" sz="1000"/>
              <a:t> to generate the proto.</a:t>
            </a:r>
            <a:endParaRPr sz="1000"/>
          </a:p>
          <a:p>
            <a:pPr indent="0" lvl="0" marL="0" rtl="0" algn="l">
              <a:lnSpc>
                <a:spcPct val="115000"/>
              </a:lnSpc>
              <a:spcBef>
                <a:spcPts val="900"/>
              </a:spcBef>
              <a:spcAft>
                <a:spcPts val="0"/>
              </a:spcAft>
              <a:buNone/>
            </a:pPr>
            <a:r>
              <a:rPr lang="en" sz="1000"/>
              <a:t>Following</a:t>
            </a:r>
            <a:r>
              <a:rPr lang="en" sz="1000">
                <a:uFill>
                  <a:noFill/>
                </a:uFill>
                <a:hlinkClick r:id="rId3"/>
              </a:rPr>
              <a:t> </a:t>
            </a:r>
            <a:r>
              <a:rPr lang="en" sz="1000" u="sng">
                <a:solidFill>
                  <a:schemeClr val="hlink"/>
                </a:solidFill>
                <a:hlinkClick r:id="rId4"/>
              </a:rPr>
              <a:t>Red Hat Data Grid8.2Cache Encoding and MarshallingChapter 2. Marshalling custom objects with ProtoStream</a:t>
            </a:r>
            <a:r>
              <a:rPr lang="en" sz="1000"/>
              <a:t>.</a:t>
            </a:r>
            <a:endParaRPr sz="1000"/>
          </a:p>
          <a:p>
            <a:pPr indent="0" lvl="0" marL="0" rtl="0" algn="l">
              <a:lnSpc>
                <a:spcPct val="115000"/>
              </a:lnSpc>
              <a:spcBef>
                <a:spcPts val="900"/>
              </a:spcBef>
              <a:spcAft>
                <a:spcPts val="0"/>
              </a:spcAft>
              <a:buNone/>
            </a:pPr>
            <a:r>
              <a:t/>
            </a:r>
            <a:endParaRPr sz="1000"/>
          </a:p>
          <a:p>
            <a:pPr indent="0" lvl="0" marL="0" rtl="0" algn="l">
              <a:lnSpc>
                <a:spcPct val="115000"/>
              </a:lnSpc>
              <a:spcBef>
                <a:spcPts val="900"/>
              </a:spcBef>
              <a:spcAft>
                <a:spcPts val="0"/>
              </a:spcAft>
              <a:buNone/>
            </a:pPr>
            <a:r>
              <a:rPr lang="en" sz="1000"/>
              <a:t>The annotation </a:t>
            </a:r>
            <a:r>
              <a:rPr b="1" lang="en" sz="1000" u="sng">
                <a:solidFill>
                  <a:schemeClr val="hlink"/>
                </a:solidFill>
                <a:hlinkClick r:id="rId5"/>
              </a:rPr>
              <a:t>@ProtoDoc</a:t>
            </a:r>
            <a:r>
              <a:rPr lang="en" sz="1000"/>
              <a:t> can be used to provide documentation comments in the generated scheme and also allows to inject the </a:t>
            </a:r>
            <a:r>
              <a:rPr b="1" lang="en" sz="1000"/>
              <a:t>@Indexed</a:t>
            </a:r>
            <a:r>
              <a:rPr lang="en" sz="1000"/>
              <a:t> and </a:t>
            </a:r>
            <a:r>
              <a:rPr b="1" lang="en" sz="1000"/>
              <a:t>@IndexedField</a:t>
            </a:r>
            <a:r>
              <a:rPr lang="en" sz="1000"/>
              <a:t> annotations where needed (see Section 7.3.6, “Custom Fields Indexing with Protobuf”).</a:t>
            </a:r>
            <a:endParaRPr sz="1000"/>
          </a:p>
          <a:p>
            <a:pPr indent="0" lvl="0" marL="0" rtl="0" algn="l">
              <a:lnSpc>
                <a:spcPct val="115000"/>
              </a:lnSpc>
              <a:spcBef>
                <a:spcPts val="900"/>
              </a:spcBef>
              <a:spcAft>
                <a:spcPts val="0"/>
              </a:spcAft>
              <a:buNone/>
            </a:pPr>
            <a:r>
              <a:t/>
            </a:r>
            <a:endParaRPr sz="1000" u="sng"/>
          </a:p>
          <a:p>
            <a:pPr indent="0" lvl="0" marL="0" rtl="0" algn="l">
              <a:lnSpc>
                <a:spcPct val="115000"/>
              </a:lnSpc>
              <a:spcBef>
                <a:spcPts val="900"/>
              </a:spcBef>
              <a:spcAft>
                <a:spcPts val="900"/>
              </a:spcAft>
              <a:buNone/>
            </a:pPr>
            <a:r>
              <a:t/>
            </a:r>
            <a:endParaRPr sz="1000" u="sng"/>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71"/>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932" name="Google Shape;932;p71"/>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933" name="Google Shape;933;p71"/>
          <p:cNvSpPr txBox="1"/>
          <p:nvPr>
            <p:ph idx="1" type="subTitle"/>
          </p:nvPr>
        </p:nvSpPr>
        <p:spPr>
          <a:xfrm>
            <a:off x="818431" y="66980"/>
            <a:ext cx="3861600" cy="6123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solidFill>
                  <a:srgbClr val="000000"/>
                </a:solidFill>
              </a:rPr>
              <a:t>Protobuf in DG 8</a:t>
            </a:r>
            <a:endParaRPr>
              <a:solidFill>
                <a:srgbClr val="000000"/>
              </a:solidFill>
            </a:endParaRPr>
          </a:p>
        </p:txBody>
      </p:sp>
      <p:sp>
        <p:nvSpPr>
          <p:cNvPr id="934" name="Google Shape;934;p71"/>
          <p:cNvSpPr txBox="1"/>
          <p:nvPr>
            <p:ph type="title"/>
          </p:nvPr>
        </p:nvSpPr>
        <p:spPr>
          <a:xfrm>
            <a:off x="754856" y="775321"/>
            <a:ext cx="5118600" cy="15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rgbClr val="1A1A1A"/>
                </a:solidFill>
              </a:rPr>
              <a:t>Customizing in Data Grid</a:t>
            </a:r>
            <a:endParaRPr/>
          </a:p>
        </p:txBody>
      </p:sp>
      <p:sp>
        <p:nvSpPr>
          <p:cNvPr id="935" name="Google Shape;935;p71"/>
          <p:cNvSpPr txBox="1"/>
          <p:nvPr>
            <p:ph idx="4294967295" type="body"/>
          </p:nvPr>
        </p:nvSpPr>
        <p:spPr>
          <a:xfrm>
            <a:off x="727650" y="1600500"/>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500">
                <a:solidFill>
                  <a:srgbClr val="000000"/>
                </a:solidFill>
                <a:latin typeface="Arial"/>
                <a:ea typeface="Arial"/>
                <a:cs typeface="Arial"/>
                <a:sym typeface="Arial"/>
              </a:rPr>
              <a:t>The Development Guide explains a customization implementation with on </a:t>
            </a:r>
            <a:r>
              <a:rPr lang="en" sz="1500" u="sng">
                <a:solidFill>
                  <a:schemeClr val="hlink"/>
                </a:solidFill>
                <a:latin typeface="Arial"/>
                <a:ea typeface="Arial"/>
                <a:cs typeface="Arial"/>
                <a:sym typeface="Arial"/>
                <a:hlinkClick r:id="rId3"/>
              </a:rPr>
              <a:t>Chapter 7. Marshalling Custom Java Objects with ProtoStream</a:t>
            </a:r>
            <a:r>
              <a:rPr lang="en" sz="1500">
                <a:solidFill>
                  <a:srgbClr val="000000"/>
                </a:solidFill>
                <a:latin typeface="Arial"/>
                <a:ea typeface="Arial"/>
                <a:cs typeface="Arial"/>
                <a:sym typeface="Arial"/>
              </a:rPr>
              <a:t>, there is even an example with</a:t>
            </a:r>
            <a:r>
              <a:rPr lang="en" sz="1500">
                <a:solidFill>
                  <a:srgbClr val="000000"/>
                </a:solidFill>
                <a:uFill>
                  <a:noFill/>
                </a:uFill>
                <a:latin typeface="Arial"/>
                <a:ea typeface="Arial"/>
                <a:cs typeface="Arial"/>
                <a:sym typeface="Arial"/>
                <a:hlinkClick r:id="rId4">
                  <a:extLst>
                    <a:ext uri="{A12FA001-AC4F-418D-AE19-62706E023703}">
                      <ahyp:hlinkClr val="tx"/>
                    </a:ext>
                  </a:extLst>
                </a:hlinkClick>
              </a:rPr>
              <a:t> </a:t>
            </a:r>
            <a:r>
              <a:rPr lang="en" sz="1500" u="sng">
                <a:solidFill>
                  <a:schemeClr val="hlink"/>
                </a:solidFill>
                <a:latin typeface="Arial"/>
                <a:ea typeface="Arial"/>
                <a:cs typeface="Arial"/>
                <a:sym typeface="Arial"/>
                <a:hlinkClick r:id="rId5"/>
              </a:rPr>
              <a:t>Book.java</a:t>
            </a:r>
            <a:r>
              <a:rPr lang="en" sz="1500">
                <a:solidFill>
                  <a:srgbClr val="000000"/>
                </a:solidFill>
                <a:latin typeface="Arial"/>
                <a:ea typeface="Arial"/>
                <a:cs typeface="Arial"/>
                <a:sym typeface="Arial"/>
              </a:rPr>
              <a:t> and library.proto.</a:t>
            </a:r>
            <a:endParaRPr sz="17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72"/>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941" name="Google Shape;941;p72"/>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p>
            <a:pPr indent="0" lvl="0" marL="0" rtl="0" algn="l">
              <a:spcBef>
                <a:spcPts val="0"/>
              </a:spcBef>
              <a:spcAft>
                <a:spcPts val="0"/>
              </a:spcAft>
              <a:buNone/>
            </a:pPr>
            <a:r>
              <a:rPr lang="en"/>
              <a:t>Protobuf Data format</a:t>
            </a:r>
            <a:endParaRPr/>
          </a:p>
        </p:txBody>
      </p:sp>
      <p:sp>
        <p:nvSpPr>
          <p:cNvPr id="942" name="Google Shape;942;p72"/>
          <p:cNvSpPr txBox="1"/>
          <p:nvPr>
            <p:ph type="title"/>
          </p:nvPr>
        </p:nvSpPr>
        <p:spPr>
          <a:xfrm>
            <a:off x="335831" y="813421"/>
            <a:ext cx="5118600" cy="1578900"/>
          </a:xfrm>
          <a:prstGeom prst="rect">
            <a:avLst/>
          </a:prstGeom>
        </p:spPr>
        <p:txBody>
          <a:bodyPr anchorCtr="0" anchor="t" bIns="68575" lIns="329175" spcFirstLastPara="1" rIns="68575" wrap="square" tIns="68575">
            <a:noAutofit/>
          </a:bodyPr>
          <a:lstStyle/>
          <a:p>
            <a:pPr indent="0" lvl="0" marL="0" rtl="0" algn="l">
              <a:spcBef>
                <a:spcPts val="0"/>
              </a:spcBef>
              <a:spcAft>
                <a:spcPts val="0"/>
              </a:spcAft>
              <a:buNone/>
            </a:pPr>
            <a:r>
              <a:rPr lang="en"/>
              <a:t>Quick </a:t>
            </a:r>
            <a:endParaRPr/>
          </a:p>
          <a:p>
            <a:pPr indent="0" lvl="0" marL="0" rtl="0" algn="l">
              <a:spcBef>
                <a:spcPts val="0"/>
              </a:spcBef>
              <a:spcAft>
                <a:spcPts val="0"/>
              </a:spcAft>
              <a:buNone/>
            </a:pPr>
            <a:r>
              <a:rPr lang="en"/>
              <a:t>Demo</a:t>
            </a:r>
            <a:endParaRPr/>
          </a:p>
        </p:txBody>
      </p:sp>
      <p:pic>
        <p:nvPicPr>
          <p:cNvPr id="943" name="Google Shape;943;p72"/>
          <p:cNvPicPr preferRelativeResize="0"/>
          <p:nvPr/>
        </p:nvPicPr>
        <p:blipFill>
          <a:blip r:embed="rId3">
            <a:alphaModFix/>
          </a:blip>
          <a:stretch>
            <a:fillRect/>
          </a:stretch>
        </p:blipFill>
        <p:spPr>
          <a:xfrm>
            <a:off x="-6" y="2662927"/>
            <a:ext cx="4007832" cy="1620289"/>
          </a:xfrm>
          <a:prstGeom prst="rect">
            <a:avLst/>
          </a:prstGeom>
          <a:noFill/>
          <a:ln>
            <a:noFill/>
          </a:ln>
        </p:spPr>
      </p:pic>
      <p:sp>
        <p:nvSpPr>
          <p:cNvPr id="944" name="Google Shape;944;p72"/>
          <p:cNvSpPr/>
          <p:nvPr/>
        </p:nvSpPr>
        <p:spPr>
          <a:xfrm>
            <a:off x="2314369" y="2662931"/>
            <a:ext cx="1693500" cy="1620300"/>
          </a:xfrm>
          <a:prstGeom prst="rect">
            <a:avLst/>
          </a:prstGeom>
          <a:solidFill>
            <a:srgbClr val="3C8FF7">
              <a:alpha val="95750"/>
            </a:srgbClr>
          </a:solidFill>
          <a:ln>
            <a:noFill/>
          </a:ln>
        </p:spPr>
        <p:txBody>
          <a:bodyPr anchorCtr="0" anchor="ctr" bIns="68575" lIns="411475" spcFirstLastPara="1" rIns="137150" wrap="square" tIns="68575">
            <a:noAutofit/>
          </a:bodyPr>
          <a:lstStyle/>
          <a:p>
            <a:pPr indent="0" lvl="0" marL="0" rtl="0" algn="l">
              <a:lnSpc>
                <a:spcPct val="114000"/>
              </a:lnSpc>
              <a:spcBef>
                <a:spcPts val="0"/>
              </a:spcBef>
              <a:spcAft>
                <a:spcPts val="0"/>
              </a:spcAft>
              <a:buNone/>
            </a:pPr>
            <a:r>
              <a:t/>
            </a:r>
            <a:endParaRPr sz="700">
              <a:solidFill>
                <a:schemeClr val="lt1"/>
              </a:solidFill>
              <a:latin typeface="Red Hat Text Medium"/>
              <a:ea typeface="Red Hat Text Medium"/>
              <a:cs typeface="Red Hat Text Medium"/>
              <a:sym typeface="Red Hat Text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73"/>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950" name="Google Shape;950;p73"/>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951" name="Google Shape;951;p73"/>
          <p:cNvSpPr txBox="1"/>
          <p:nvPr>
            <p:ph idx="1" type="subTitle"/>
          </p:nvPr>
        </p:nvSpPr>
        <p:spPr>
          <a:xfrm>
            <a:off x="818431" y="66980"/>
            <a:ext cx="3861600" cy="6123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solidFill>
                  <a:srgbClr val="000000"/>
                </a:solidFill>
              </a:rPr>
              <a:t>Quick Protobuf  Demo </a:t>
            </a:r>
            <a:endParaRPr>
              <a:solidFill>
                <a:srgbClr val="000000"/>
              </a:solidFill>
            </a:endParaRPr>
          </a:p>
        </p:txBody>
      </p:sp>
      <p:sp>
        <p:nvSpPr>
          <p:cNvPr id="952" name="Google Shape;952;p73"/>
          <p:cNvSpPr txBox="1"/>
          <p:nvPr>
            <p:ph type="title"/>
          </p:nvPr>
        </p:nvSpPr>
        <p:spPr>
          <a:xfrm>
            <a:off x="881850" y="560875"/>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 Demo</a:t>
            </a:r>
            <a:endParaRPr/>
          </a:p>
          <a:p>
            <a:pPr indent="0" lvl="0" marL="0" rtl="0" algn="l">
              <a:spcBef>
                <a:spcPts val="0"/>
              </a:spcBef>
              <a:spcAft>
                <a:spcPts val="0"/>
              </a:spcAft>
              <a:buNone/>
            </a:pPr>
            <a:r>
              <a:t/>
            </a:r>
            <a:endParaRPr/>
          </a:p>
        </p:txBody>
      </p:sp>
      <p:sp>
        <p:nvSpPr>
          <p:cNvPr id="953" name="Google Shape;953;p73"/>
          <p:cNvSpPr txBox="1"/>
          <p:nvPr>
            <p:ph idx="4294967295" type="body"/>
          </p:nvPr>
        </p:nvSpPr>
        <p:spPr>
          <a:xfrm>
            <a:off x="1235650" y="18363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Arial"/>
                <a:ea typeface="Arial"/>
                <a:cs typeface="Arial"/>
                <a:sym typeface="Arial"/>
              </a:rPr>
              <a:t>The demo can be accessed </a:t>
            </a:r>
            <a:r>
              <a:rPr lang="en" sz="1400" u="sng">
                <a:solidFill>
                  <a:schemeClr val="hlink"/>
                </a:solidFill>
                <a:latin typeface="Arial"/>
                <a:ea typeface="Arial"/>
                <a:cs typeface="Arial"/>
                <a:sym typeface="Arial"/>
                <a:hlinkClick r:id="rId3"/>
              </a:rPr>
              <a:t>here</a:t>
            </a:r>
            <a:r>
              <a:rPr lang="en" sz="1400">
                <a:solidFill>
                  <a:srgbClr val="000000"/>
                </a:solidFill>
                <a:latin typeface="Arial"/>
                <a:ea typeface="Arial"/>
                <a:cs typeface="Arial"/>
                <a:sym typeface="Arial"/>
              </a:rPr>
              <a:t> and it is a real example with protobuf implementation. </a:t>
            </a:r>
            <a:endParaRPr sz="1400">
              <a:solidFill>
                <a:srgbClr val="000000"/>
              </a:solidFill>
              <a:latin typeface="Arial"/>
              <a:ea typeface="Arial"/>
              <a:cs typeface="Arial"/>
              <a:sym typeface="Arial"/>
            </a:endParaRPr>
          </a:p>
          <a:p>
            <a:pPr indent="0" lvl="0" marL="0" rtl="0" algn="l">
              <a:spcBef>
                <a:spcPts val="1600"/>
              </a:spcBef>
              <a:spcAft>
                <a:spcPts val="0"/>
              </a:spcAft>
              <a:buNone/>
            </a:pPr>
            <a:r>
              <a:rPr lang="en" sz="1400">
                <a:solidFill>
                  <a:srgbClr val="000000"/>
                </a:solidFill>
                <a:latin typeface="Arial"/>
                <a:ea typeface="Arial"/>
                <a:cs typeface="Arial"/>
                <a:sym typeface="Arial"/>
              </a:rPr>
              <a:t>The demo is basically four main parts:</a:t>
            </a:r>
            <a:endParaRPr sz="1400">
              <a:solidFill>
                <a:srgbClr val="000000"/>
              </a:solidFill>
              <a:latin typeface="Arial"/>
              <a:ea typeface="Arial"/>
              <a:cs typeface="Arial"/>
              <a:sym typeface="Arial"/>
            </a:endParaRPr>
          </a:p>
          <a:p>
            <a:pPr indent="-317500" lvl="0" marL="457200" rtl="0" algn="l">
              <a:spcBef>
                <a:spcPts val="1600"/>
              </a:spcBef>
              <a:spcAft>
                <a:spcPts val="0"/>
              </a:spcAft>
              <a:buClr>
                <a:srgbClr val="000000"/>
              </a:buClr>
              <a:buSzPts val="1400"/>
              <a:buFont typeface="Arial"/>
              <a:buAutoNum type="arabicPeriod"/>
            </a:pPr>
            <a:r>
              <a:rPr lang="en" sz="1400">
                <a:solidFill>
                  <a:srgbClr val="000000"/>
                </a:solidFill>
                <a:latin typeface="Arial"/>
                <a:ea typeface="Arial"/>
                <a:cs typeface="Arial"/>
                <a:sym typeface="Arial"/>
              </a:rPr>
              <a:t>Proto file, which has 3 messages - focus on </a:t>
            </a:r>
            <a:r>
              <a:rPr i="1" lang="en" sz="1400">
                <a:solidFill>
                  <a:srgbClr val="000000"/>
                </a:solidFill>
                <a:latin typeface="Arial"/>
                <a:ea typeface="Arial"/>
                <a:cs typeface="Arial"/>
                <a:sym typeface="Arial"/>
              </a:rPr>
              <a:t>SummaryUpdate </a:t>
            </a:r>
            <a:r>
              <a:rPr lang="en" sz="1400">
                <a:solidFill>
                  <a:srgbClr val="000000"/>
                </a:solidFill>
                <a:latin typeface="Arial"/>
                <a:ea typeface="Arial"/>
                <a:cs typeface="Arial"/>
                <a:sym typeface="Arial"/>
              </a:rPr>
              <a:t>message</a:t>
            </a:r>
            <a:endParaRPr sz="1400">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Font typeface="Arial"/>
              <a:buAutoNum type="arabicPeriod"/>
            </a:pPr>
            <a:r>
              <a:rPr lang="en" sz="1400">
                <a:solidFill>
                  <a:srgbClr val="000000"/>
                </a:solidFill>
                <a:latin typeface="Arial"/>
                <a:ea typeface="Arial"/>
                <a:cs typeface="Arial"/>
                <a:sym typeface="Arial"/>
              </a:rPr>
              <a:t>Marshaller </a:t>
            </a:r>
            <a:r>
              <a:rPr i="1" lang="en" sz="1400">
                <a:solidFill>
                  <a:srgbClr val="000000"/>
                </a:solidFill>
                <a:latin typeface="Arial"/>
                <a:ea typeface="Arial"/>
                <a:cs typeface="Arial"/>
                <a:sym typeface="Arial"/>
              </a:rPr>
              <a:t>SummaryUpdate</a:t>
            </a:r>
            <a:endParaRPr i="1" sz="1400">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Font typeface="Arial"/>
              <a:buAutoNum type="arabicPeriod"/>
            </a:pPr>
            <a:r>
              <a:rPr lang="en" sz="1400">
                <a:solidFill>
                  <a:srgbClr val="000000"/>
                </a:solidFill>
                <a:latin typeface="Arial"/>
                <a:ea typeface="Arial"/>
                <a:cs typeface="Arial"/>
                <a:sym typeface="Arial"/>
              </a:rPr>
              <a:t>The actual class </a:t>
            </a:r>
            <a:r>
              <a:rPr i="1" lang="en" sz="1400">
                <a:solidFill>
                  <a:srgbClr val="000000"/>
                </a:solidFill>
                <a:latin typeface="Arial"/>
                <a:ea typeface="Arial"/>
                <a:cs typeface="Arial"/>
                <a:sym typeface="Arial"/>
              </a:rPr>
              <a:t>SummaryUpdate</a:t>
            </a:r>
            <a:endParaRPr i="1" sz="1400">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Font typeface="Arial"/>
              <a:buAutoNum type="arabicPeriod"/>
            </a:pPr>
            <a:r>
              <a:rPr lang="en" sz="1400">
                <a:solidFill>
                  <a:srgbClr val="000000"/>
                </a:solidFill>
                <a:latin typeface="Arial"/>
                <a:ea typeface="Arial"/>
                <a:cs typeface="Arial"/>
                <a:sym typeface="Arial"/>
              </a:rPr>
              <a:t>The actual cache Manager, which will have the </a:t>
            </a:r>
            <a:r>
              <a:rPr i="1" lang="en" sz="1400">
                <a:solidFill>
                  <a:srgbClr val="000000"/>
                </a:solidFill>
                <a:latin typeface="Arial"/>
                <a:ea typeface="Arial"/>
                <a:cs typeface="Arial"/>
                <a:sym typeface="Arial"/>
              </a:rPr>
              <a:t>SerializationContext, </a:t>
            </a:r>
            <a:r>
              <a:rPr lang="en" sz="1400">
                <a:solidFill>
                  <a:srgbClr val="000000"/>
                </a:solidFill>
                <a:latin typeface="Arial"/>
                <a:ea typeface="Arial"/>
                <a:cs typeface="Arial"/>
                <a:sym typeface="Arial"/>
              </a:rPr>
              <a:t>which will register the marshallers</a:t>
            </a:r>
            <a:endParaRPr sz="1400">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Font typeface="Arial"/>
              <a:buAutoNum type="arabicPeriod"/>
            </a:pPr>
            <a:r>
              <a:t/>
            </a:r>
            <a:endParaRPr sz="1400">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Font typeface="Arial"/>
              <a:buAutoNum type="arabicPeriod"/>
            </a:pPr>
            <a:r>
              <a:rPr lang="en" sz="1400">
                <a:solidFill>
                  <a:srgbClr val="000000"/>
                </a:solidFill>
                <a:latin typeface="Arial"/>
                <a:ea typeface="Arial"/>
                <a:cs typeface="Arial"/>
                <a:sym typeface="Arial"/>
              </a:rPr>
              <a:t>Case example</a:t>
            </a:r>
            <a:endParaRPr sz="1400">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74"/>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959" name="Google Shape;959;p74"/>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960" name="Google Shape;960;p74"/>
          <p:cNvSpPr txBox="1"/>
          <p:nvPr>
            <p:ph idx="1" type="subTitle"/>
          </p:nvPr>
        </p:nvSpPr>
        <p:spPr>
          <a:xfrm>
            <a:off x="818431" y="66980"/>
            <a:ext cx="3861600" cy="6123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solidFill>
                  <a:srgbClr val="000000"/>
                </a:solidFill>
              </a:rPr>
              <a:t>Quick Protobuf  Demo </a:t>
            </a:r>
            <a:endParaRPr>
              <a:solidFill>
                <a:srgbClr val="000000"/>
              </a:solidFill>
            </a:endParaRPr>
          </a:p>
        </p:txBody>
      </p:sp>
      <p:sp>
        <p:nvSpPr>
          <p:cNvPr id="961" name="Google Shape;961;p74"/>
          <p:cNvSpPr txBox="1"/>
          <p:nvPr>
            <p:ph idx="4294967295" type="body"/>
          </p:nvPr>
        </p:nvSpPr>
        <p:spPr>
          <a:xfrm>
            <a:off x="818425" y="1290275"/>
            <a:ext cx="7688700" cy="22611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Clr>
                <a:srgbClr val="000000"/>
              </a:buClr>
              <a:buSzPts val="1300"/>
              <a:buAutoNum type="arabicPeriod"/>
            </a:pPr>
            <a:r>
              <a:rPr lang="en">
                <a:solidFill>
                  <a:srgbClr val="000000"/>
                </a:solidFill>
              </a:rPr>
              <a:t>Protostream can be found in </a:t>
            </a:r>
            <a:r>
              <a:rPr b="1" lang="en">
                <a:solidFill>
                  <a:srgbClr val="000000"/>
                </a:solidFill>
              </a:rPr>
              <a:t>test/resources/proto/apigrene-summary.proto</a:t>
            </a:r>
            <a:endParaRPr>
              <a:solidFill>
                <a:srgbClr val="000000"/>
              </a:solidFill>
            </a:endParaRPr>
          </a:p>
          <a:p>
            <a:pPr indent="-311150" lvl="0" marL="457200" rtl="0" algn="l">
              <a:spcBef>
                <a:spcPts val="0"/>
              </a:spcBef>
              <a:spcAft>
                <a:spcPts val="0"/>
              </a:spcAft>
              <a:buClr>
                <a:srgbClr val="000000"/>
              </a:buClr>
              <a:buSzPts val="1300"/>
              <a:buAutoNum type="arabicPeriod"/>
            </a:pPr>
            <a:r>
              <a:rPr lang="en">
                <a:solidFill>
                  <a:srgbClr val="000000"/>
                </a:solidFill>
              </a:rPr>
              <a:t>Server receives the protostream data:</a:t>
            </a:r>
            <a:endParaRPr>
              <a:solidFill>
                <a:srgbClr val="000000"/>
              </a:solidFill>
            </a:endParaRPr>
          </a:p>
          <a:p>
            <a:pPr indent="0" lvl="0" marL="457200" rtl="0" algn="l">
              <a:spcBef>
                <a:spcPts val="1600"/>
              </a:spcBef>
              <a:spcAft>
                <a:spcPts val="1600"/>
              </a:spcAft>
              <a:buNone/>
            </a:pPr>
            <a:r>
              <a:t/>
            </a:r>
            <a:endParaRPr sz="1000">
              <a:solidFill>
                <a:srgbClr val="000000"/>
              </a:solidFill>
            </a:endParaRPr>
          </a:p>
        </p:txBody>
      </p:sp>
      <p:graphicFrame>
        <p:nvGraphicFramePr>
          <p:cNvPr id="962" name="Google Shape;962;p74"/>
          <p:cNvGraphicFramePr/>
          <p:nvPr/>
        </p:nvGraphicFramePr>
        <p:xfrm>
          <a:off x="1136375" y="2003700"/>
          <a:ext cx="3000000" cy="3000000"/>
        </p:xfrm>
        <a:graphic>
          <a:graphicData uri="http://schemas.openxmlformats.org/drawingml/2006/table">
            <a:tbl>
              <a:tblPr>
                <a:noFill/>
                <a:tableStyleId>{A462C286-D83F-462E-9C2B-274EE0464416}</a:tableStyleId>
              </a:tblPr>
              <a:tblGrid>
                <a:gridCol w="6184675"/>
              </a:tblGrid>
              <a:tr h="2643725">
                <a:tc>
                  <a:txBody>
                    <a:bodyPr/>
                    <a:lstStyle/>
                    <a:p>
                      <a:pPr indent="0" lvl="0" marL="457200" rtl="0" algn="l">
                        <a:lnSpc>
                          <a:spcPct val="115000"/>
                        </a:lnSpc>
                        <a:spcBef>
                          <a:spcPts val="0"/>
                        </a:spcBef>
                        <a:spcAft>
                          <a:spcPts val="0"/>
                        </a:spcAft>
                        <a:buNone/>
                      </a:pPr>
                      <a:r>
                        <a:rPr lang="en">
                          <a:solidFill>
                            <a:srgbClr val="FFFFFF"/>
                          </a:solidFill>
                        </a:rPr>
                        <a:t>option indexed_by_default = false;</a:t>
                      </a:r>
                      <a:endParaRPr>
                        <a:solidFill>
                          <a:srgbClr val="FFFFFF"/>
                        </a:solidFill>
                      </a:endParaRPr>
                    </a:p>
                    <a:p>
                      <a:pPr indent="0" lvl="0" marL="457200" rtl="0" algn="l">
                        <a:lnSpc>
                          <a:spcPct val="115000"/>
                        </a:lnSpc>
                        <a:spcBef>
                          <a:spcPts val="1600"/>
                        </a:spcBef>
                        <a:spcAft>
                          <a:spcPts val="0"/>
                        </a:spcAft>
                        <a:buNone/>
                      </a:pPr>
                      <a:r>
                        <a:rPr lang="en">
                          <a:solidFill>
                            <a:srgbClr val="FFFFFF"/>
                          </a:solidFill>
                        </a:rPr>
                        <a:t>message SummaryUpdate {</a:t>
                      </a:r>
                      <a:endParaRPr>
                        <a:solidFill>
                          <a:srgbClr val="FFFFFF"/>
                        </a:solidFill>
                      </a:endParaRPr>
                    </a:p>
                    <a:p>
                      <a:pPr indent="0" lvl="0" marL="457200" rtl="0" algn="l">
                        <a:lnSpc>
                          <a:spcPct val="115000"/>
                        </a:lnSpc>
                        <a:spcBef>
                          <a:spcPts val="1600"/>
                        </a:spcBef>
                        <a:spcAft>
                          <a:spcPts val="0"/>
                        </a:spcAft>
                        <a:buNone/>
                      </a:pPr>
                      <a:r>
                        <a:rPr lang="en">
                          <a:solidFill>
                            <a:srgbClr val="FFFFFF"/>
                          </a:solidFill>
                        </a:rPr>
                        <a:t>  required int32 pc = 1;</a:t>
                      </a:r>
                      <a:endParaRPr>
                        <a:solidFill>
                          <a:srgbClr val="FFFFFF"/>
                        </a:solidFill>
                      </a:endParaRPr>
                    </a:p>
                    <a:p>
                      <a:pPr indent="0" lvl="0" marL="457200" rtl="0" algn="l">
                        <a:lnSpc>
                          <a:spcPct val="115000"/>
                        </a:lnSpc>
                        <a:spcBef>
                          <a:spcPts val="1600"/>
                        </a:spcBef>
                        <a:spcAft>
                          <a:spcPts val="0"/>
                        </a:spcAft>
                        <a:buNone/>
                      </a:pPr>
                      <a:r>
                        <a:rPr lang="en">
                          <a:solidFill>
                            <a:srgbClr val="FFFFFF"/>
                          </a:solidFill>
                        </a:rPr>
                        <a:t>  required string process = 2;</a:t>
                      </a:r>
                      <a:endParaRPr>
                        <a:solidFill>
                          <a:srgbClr val="FFFFFF"/>
                        </a:solidFill>
                      </a:endParaRPr>
                    </a:p>
                    <a:p>
                      <a:pPr indent="0" lvl="0" marL="457200" rtl="0" algn="l">
                        <a:lnSpc>
                          <a:spcPct val="115000"/>
                        </a:lnSpc>
                        <a:spcBef>
                          <a:spcPts val="1600"/>
                        </a:spcBef>
                        <a:spcAft>
                          <a:spcPts val="0"/>
                        </a:spcAft>
                        <a:buNone/>
                      </a:pPr>
                      <a:r>
                        <a:rPr lang="en">
                          <a:solidFill>
                            <a:srgbClr val="FFFFFF"/>
                          </a:solidFill>
                        </a:rPr>
                        <a:t>  required string finishedTimestamp = 3;</a:t>
                      </a:r>
                      <a:endParaRPr>
                        <a:solidFill>
                          <a:srgbClr val="FFFFFF"/>
                        </a:solidFill>
                      </a:endParaRPr>
                    </a:p>
                    <a:p>
                      <a:pPr indent="0" lvl="0" marL="457200" rtl="0" algn="l">
                        <a:lnSpc>
                          <a:spcPct val="115000"/>
                        </a:lnSpc>
                        <a:spcBef>
                          <a:spcPts val="1600"/>
                        </a:spcBef>
                        <a:spcAft>
                          <a:spcPts val="1600"/>
                        </a:spcAft>
                        <a:buNone/>
                      </a:pPr>
                      <a:r>
                        <a:rPr lang="en">
                          <a:solidFill>
                            <a:srgbClr val="FFFFFF"/>
                          </a:solidFill>
                        </a:rPr>
                        <a:t>}</a:t>
                      </a:r>
                      <a:endParaRPr>
                        <a:solidFill>
                          <a:srgbClr val="FFFFFF"/>
                        </a:solidFill>
                      </a:endParaRPr>
                    </a:p>
                  </a:txBody>
                  <a:tcPr marT="91425" marB="91425" marR="91425" marL="91425">
                    <a:solidFill>
                      <a:srgbClr val="000000"/>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75"/>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968" name="Google Shape;968;p75"/>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969" name="Google Shape;969;p75"/>
          <p:cNvSpPr txBox="1"/>
          <p:nvPr>
            <p:ph idx="1" type="subTitle"/>
          </p:nvPr>
        </p:nvSpPr>
        <p:spPr>
          <a:xfrm>
            <a:off x="818431" y="66980"/>
            <a:ext cx="3861600" cy="6123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solidFill>
                  <a:srgbClr val="000000"/>
                </a:solidFill>
              </a:rPr>
              <a:t>Quick Protobuf  Demo </a:t>
            </a:r>
            <a:endParaRPr>
              <a:solidFill>
                <a:srgbClr val="000000"/>
              </a:solidFill>
            </a:endParaRPr>
          </a:p>
        </p:txBody>
      </p:sp>
      <p:graphicFrame>
        <p:nvGraphicFramePr>
          <p:cNvPr id="970" name="Google Shape;970;p75"/>
          <p:cNvGraphicFramePr/>
          <p:nvPr/>
        </p:nvGraphicFramePr>
        <p:xfrm>
          <a:off x="1225275" y="1051200"/>
          <a:ext cx="3000000" cy="3000000"/>
        </p:xfrm>
        <a:graphic>
          <a:graphicData uri="http://schemas.openxmlformats.org/drawingml/2006/table">
            <a:tbl>
              <a:tblPr>
                <a:noFill/>
                <a:tableStyleId>{A462C286-D83F-462E-9C2B-274EE0464416}</a:tableStyleId>
              </a:tblPr>
              <a:tblGrid>
                <a:gridCol w="6258750"/>
              </a:tblGrid>
              <a:tr h="3861600">
                <a:tc>
                  <a:txBody>
                    <a:bodyPr/>
                    <a:lstStyle/>
                    <a:p>
                      <a:pPr indent="0" lvl="0" marL="457200" rtl="0" algn="l">
                        <a:lnSpc>
                          <a:spcPct val="115000"/>
                        </a:lnSpc>
                        <a:spcBef>
                          <a:spcPts val="0"/>
                        </a:spcBef>
                        <a:spcAft>
                          <a:spcPts val="0"/>
                        </a:spcAft>
                        <a:buNone/>
                      </a:pPr>
                      <a:r>
                        <a:rPr lang="en" sz="1100">
                          <a:solidFill>
                            <a:srgbClr val="FFFFFF"/>
                          </a:solidFill>
                        </a:rPr>
                        <a:t>import org.infinispan.protostream.MessageMarshaller;</a:t>
                      </a:r>
                      <a:endParaRPr sz="1100">
                        <a:solidFill>
                          <a:srgbClr val="FFFFFF"/>
                        </a:solidFill>
                      </a:endParaRPr>
                    </a:p>
                    <a:p>
                      <a:pPr indent="0" lvl="0" marL="457200" rtl="0" algn="l">
                        <a:lnSpc>
                          <a:spcPct val="115000"/>
                        </a:lnSpc>
                        <a:spcBef>
                          <a:spcPts val="1600"/>
                        </a:spcBef>
                        <a:spcAft>
                          <a:spcPts val="0"/>
                        </a:spcAft>
                        <a:buNone/>
                      </a:pPr>
                      <a:r>
                        <a:rPr lang="en" sz="1100">
                          <a:solidFill>
                            <a:srgbClr val="FFFFFF"/>
                          </a:solidFill>
                        </a:rPr>
                        <a:t>public class SummaryUpdateMarshaller implements MessageMarshaller&lt;SummaryUpdate&gt; {</a:t>
                      </a:r>
                      <a:endParaRPr sz="1100">
                        <a:solidFill>
                          <a:srgbClr val="FFFFFF"/>
                        </a:solidFill>
                      </a:endParaRPr>
                    </a:p>
                    <a:p>
                      <a:pPr indent="0" lvl="0" marL="457200" rtl="0" algn="l">
                        <a:lnSpc>
                          <a:spcPct val="115000"/>
                        </a:lnSpc>
                        <a:spcBef>
                          <a:spcPts val="1600"/>
                        </a:spcBef>
                        <a:spcAft>
                          <a:spcPts val="0"/>
                        </a:spcAft>
                        <a:buNone/>
                      </a:pPr>
                      <a:r>
                        <a:rPr lang="en" sz="1100">
                          <a:solidFill>
                            <a:srgbClr val="FFFFFF"/>
                          </a:solidFill>
                        </a:rPr>
                        <a:t>	@Override</a:t>
                      </a:r>
                      <a:endParaRPr sz="1100">
                        <a:solidFill>
                          <a:srgbClr val="FFFFFF"/>
                        </a:solidFill>
                      </a:endParaRPr>
                    </a:p>
                    <a:p>
                      <a:pPr indent="0" lvl="0" marL="457200" rtl="0" algn="l">
                        <a:lnSpc>
                          <a:spcPct val="115000"/>
                        </a:lnSpc>
                        <a:spcBef>
                          <a:spcPts val="1600"/>
                        </a:spcBef>
                        <a:spcAft>
                          <a:spcPts val="0"/>
                        </a:spcAft>
                        <a:buNone/>
                      </a:pPr>
                      <a:r>
                        <a:rPr lang="en" sz="1100">
                          <a:solidFill>
                            <a:srgbClr val="FFFFFF"/>
                          </a:solidFill>
                        </a:rPr>
                        <a:t>	public void writeTo(ProtoStreamWriter writer, SummaryUpdate update) throws IOException {</a:t>
                      </a:r>
                      <a:endParaRPr sz="1100">
                        <a:solidFill>
                          <a:srgbClr val="FFFFFF"/>
                        </a:solidFill>
                      </a:endParaRPr>
                    </a:p>
                    <a:p>
                      <a:pPr indent="0" lvl="0" marL="457200" rtl="0" algn="l">
                        <a:lnSpc>
                          <a:spcPct val="115000"/>
                        </a:lnSpc>
                        <a:spcBef>
                          <a:spcPts val="1600"/>
                        </a:spcBef>
                        <a:spcAft>
                          <a:spcPts val="0"/>
                        </a:spcAft>
                        <a:buNone/>
                      </a:pPr>
                      <a:r>
                        <a:rPr lang="en" sz="1100">
                          <a:solidFill>
                            <a:srgbClr val="FFFFFF"/>
                          </a:solidFill>
                        </a:rPr>
                        <a:t>    	writer.writeInt(SummaryUpdate.FIELD_NAME_PC, update.getPurchaseCenterId());</a:t>
                      </a:r>
                      <a:endParaRPr sz="1100">
                        <a:solidFill>
                          <a:srgbClr val="FFFFFF"/>
                        </a:solidFill>
                      </a:endParaRPr>
                    </a:p>
                    <a:p>
                      <a:pPr indent="0" lvl="0" marL="457200" rtl="0" algn="l">
                        <a:lnSpc>
                          <a:spcPct val="115000"/>
                        </a:lnSpc>
                        <a:spcBef>
                          <a:spcPts val="1600"/>
                        </a:spcBef>
                        <a:spcAft>
                          <a:spcPts val="0"/>
                        </a:spcAft>
                        <a:buNone/>
                      </a:pPr>
                      <a:r>
                        <a:rPr lang="en" sz="1100">
                          <a:solidFill>
                            <a:srgbClr val="FFFFFF"/>
                          </a:solidFill>
                        </a:rPr>
                        <a:t>    	writer.writeString(SummaryUpdate.FIELD_NAME_PROCESS, update.getProcessId());</a:t>
                      </a:r>
                      <a:endParaRPr sz="1100">
                        <a:solidFill>
                          <a:srgbClr val="FFFFFF"/>
                        </a:solidFill>
                      </a:endParaRPr>
                    </a:p>
                    <a:p>
                      <a:pPr indent="0" lvl="0" marL="457200" rtl="0" algn="l">
                        <a:lnSpc>
                          <a:spcPct val="115000"/>
                        </a:lnSpc>
                        <a:spcBef>
                          <a:spcPts val="1600"/>
                        </a:spcBef>
                        <a:spcAft>
                          <a:spcPts val="1600"/>
                        </a:spcAft>
                        <a:buNone/>
                      </a:pPr>
                      <a:r>
                        <a:rPr lang="en" sz="1100">
                          <a:solidFill>
                            <a:srgbClr val="FFFFFF"/>
                          </a:solidFill>
                        </a:rPr>
                        <a:t>    	writer.writeString(SummaryUpdate.FIELD_NAME_FINISHED, update.getFinishedTimestamp());</a:t>
                      </a:r>
                      <a:endParaRPr sz="1100">
                        <a:solidFill>
                          <a:srgbClr val="FFFFFF"/>
                        </a:solidFill>
                      </a:endParaRPr>
                    </a:p>
                  </a:txBody>
                  <a:tcPr marT="91425" marB="91425" marR="91425" marL="91425">
                    <a:solidFill>
                      <a:srgbClr val="000000"/>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76"/>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976" name="Google Shape;976;p76"/>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977" name="Google Shape;977;p76"/>
          <p:cNvSpPr txBox="1"/>
          <p:nvPr>
            <p:ph idx="1" type="subTitle"/>
          </p:nvPr>
        </p:nvSpPr>
        <p:spPr>
          <a:xfrm>
            <a:off x="818431" y="66980"/>
            <a:ext cx="3861600" cy="6123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solidFill>
                  <a:srgbClr val="000000"/>
                </a:solidFill>
              </a:rPr>
              <a:t>Quick Protobuf  Demo </a:t>
            </a:r>
            <a:endParaRPr>
              <a:solidFill>
                <a:srgbClr val="000000"/>
              </a:solidFill>
            </a:endParaRPr>
          </a:p>
        </p:txBody>
      </p:sp>
      <p:graphicFrame>
        <p:nvGraphicFramePr>
          <p:cNvPr id="978" name="Google Shape;978;p76"/>
          <p:cNvGraphicFramePr/>
          <p:nvPr/>
        </p:nvGraphicFramePr>
        <p:xfrm>
          <a:off x="1479663" y="1406800"/>
          <a:ext cx="3000000" cy="3000000"/>
        </p:xfrm>
        <a:graphic>
          <a:graphicData uri="http://schemas.openxmlformats.org/drawingml/2006/table">
            <a:tbl>
              <a:tblPr>
                <a:noFill/>
                <a:tableStyleId>{A462C286-D83F-462E-9C2B-274EE0464416}</a:tableStyleId>
              </a:tblPr>
              <a:tblGrid>
                <a:gridCol w="6184675"/>
              </a:tblGrid>
              <a:tr h="2643725">
                <a:tc>
                  <a:txBody>
                    <a:bodyPr/>
                    <a:lstStyle/>
                    <a:p>
                      <a:pPr indent="0" lvl="0" marL="0" rtl="0" algn="l">
                        <a:lnSpc>
                          <a:spcPct val="115000"/>
                        </a:lnSpc>
                        <a:spcBef>
                          <a:spcPts val="0"/>
                        </a:spcBef>
                        <a:spcAft>
                          <a:spcPts val="0"/>
                        </a:spcAft>
                        <a:buNone/>
                      </a:pPr>
                      <a:r>
                        <a:rPr lang="en" sz="1100">
                          <a:solidFill>
                            <a:srgbClr val="FFFFFF"/>
                          </a:solidFill>
                        </a:rPr>
                        <a:t>public void register() {</a:t>
                      </a:r>
                      <a:endParaRPr sz="1100">
                        <a:solidFill>
                          <a:srgbClr val="FFFFFF"/>
                        </a:solidFill>
                      </a:endParaRPr>
                    </a:p>
                    <a:p>
                      <a:pPr indent="0" lvl="0" marL="457200" rtl="0" algn="l">
                        <a:lnSpc>
                          <a:spcPct val="115000"/>
                        </a:lnSpc>
                        <a:spcBef>
                          <a:spcPts val="1600"/>
                        </a:spcBef>
                        <a:spcAft>
                          <a:spcPts val="0"/>
                        </a:spcAft>
                        <a:buNone/>
                      </a:pPr>
                      <a:r>
                        <a:rPr lang="en" sz="1100">
                          <a:solidFill>
                            <a:srgbClr val="FFFFFF"/>
                          </a:solidFill>
                        </a:rPr>
                        <a:t>    	final SerializationContext serCtx = ProtoStreamMarshaller.getSerializationContext(this.remoteCacheManager);</a:t>
                      </a:r>
                      <a:endParaRPr sz="1100">
                        <a:solidFill>
                          <a:srgbClr val="FFFFFF"/>
                        </a:solidFill>
                      </a:endParaRPr>
                    </a:p>
                    <a:p>
                      <a:pPr indent="0" lvl="0" marL="457200" rtl="0" algn="l">
                        <a:lnSpc>
                          <a:spcPct val="115000"/>
                        </a:lnSpc>
                        <a:spcBef>
                          <a:spcPts val="1600"/>
                        </a:spcBef>
                        <a:spcAft>
                          <a:spcPts val="0"/>
                        </a:spcAft>
                        <a:buNone/>
                      </a:pPr>
                      <a:r>
                        <a:rPr lang="en" sz="1100">
                          <a:solidFill>
                            <a:srgbClr val="FFFFFF"/>
                          </a:solidFill>
                        </a:rPr>
                        <a:t>    	// Register on the client</a:t>
                      </a:r>
                      <a:endParaRPr sz="1100">
                        <a:solidFill>
                          <a:srgbClr val="FFFFFF"/>
                        </a:solidFill>
                      </a:endParaRPr>
                    </a:p>
                    <a:p>
                      <a:pPr indent="0" lvl="0" marL="457200" rtl="0" algn="l">
                        <a:lnSpc>
                          <a:spcPct val="115000"/>
                        </a:lnSpc>
                        <a:spcBef>
                          <a:spcPts val="1600"/>
                        </a:spcBef>
                        <a:spcAft>
                          <a:spcPts val="0"/>
                        </a:spcAft>
                        <a:buNone/>
                      </a:pPr>
                      <a:r>
                        <a:rPr lang="en" sz="1100">
                          <a:solidFill>
                            <a:srgbClr val="FFFFFF"/>
                          </a:solidFill>
                        </a:rPr>
                        <a:t>    	serCtx.registerProtoFiles(FileDescriptorSource.fromResources("/proto/" + PROTO_SCHEMA_FILE_NAME));</a:t>
                      </a:r>
                      <a:endParaRPr sz="1100">
                        <a:solidFill>
                          <a:srgbClr val="FFFFFF"/>
                        </a:solidFill>
                      </a:endParaRPr>
                    </a:p>
                    <a:p>
                      <a:pPr indent="0" lvl="0" marL="457200" rtl="0" algn="l">
                        <a:lnSpc>
                          <a:spcPct val="115000"/>
                        </a:lnSpc>
                        <a:spcBef>
                          <a:spcPts val="1600"/>
                        </a:spcBef>
                        <a:spcAft>
                          <a:spcPts val="1600"/>
                        </a:spcAft>
                        <a:buNone/>
                      </a:pPr>
                      <a:r>
                        <a:rPr lang="en" sz="1100">
                          <a:solidFill>
                            <a:srgbClr val="FFFFFF"/>
                          </a:solidFill>
                        </a:rPr>
                        <a:t>    	serCtx.registerMarshaller(new SummaryResponseMarshaller());</a:t>
                      </a:r>
                      <a:endParaRPr sz="1100">
                        <a:solidFill>
                          <a:srgbClr val="FFFFFF"/>
                        </a:solidFill>
                      </a:endParaRPr>
                    </a:p>
                  </a:txBody>
                  <a:tcPr marT="91425" marB="91425" marR="91425" marL="91425">
                    <a:solidFill>
                      <a:srgbClr val="000000"/>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sp>
        <p:nvSpPr>
          <p:cNvPr id="983" name="Google Shape;983;p77"/>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984" name="Google Shape;984;p77"/>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985" name="Google Shape;985;p77"/>
          <p:cNvSpPr txBox="1"/>
          <p:nvPr>
            <p:ph idx="1" type="subTitle"/>
          </p:nvPr>
        </p:nvSpPr>
        <p:spPr>
          <a:xfrm>
            <a:off x="818431" y="66980"/>
            <a:ext cx="3861600" cy="6123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solidFill>
                  <a:srgbClr val="000000"/>
                </a:solidFill>
              </a:rPr>
              <a:t>Quick Protobuf  Demo </a:t>
            </a:r>
            <a:endParaRPr>
              <a:solidFill>
                <a:srgbClr val="000000"/>
              </a:solidFill>
            </a:endParaRPr>
          </a:p>
        </p:txBody>
      </p:sp>
      <p:sp>
        <p:nvSpPr>
          <p:cNvPr id="986" name="Google Shape;986;p77"/>
          <p:cNvSpPr txBox="1"/>
          <p:nvPr>
            <p:ph type="title"/>
          </p:nvPr>
        </p:nvSpPr>
        <p:spPr>
          <a:xfrm>
            <a:off x="953725" y="539575"/>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Guides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2000" u="sng">
                <a:solidFill>
                  <a:schemeClr val="hlink"/>
                </a:solidFill>
                <a:hlinkClick r:id="rId3"/>
              </a:rPr>
              <a:t>Protobuf Guide</a:t>
            </a:r>
            <a:endParaRPr sz="2000"/>
          </a:p>
          <a:p>
            <a:pPr indent="0" lvl="0" marL="0" rtl="0" algn="l">
              <a:spcBef>
                <a:spcPts val="0"/>
              </a:spcBef>
              <a:spcAft>
                <a:spcPts val="0"/>
              </a:spcAft>
              <a:buNone/>
            </a:pPr>
            <a:r>
              <a:rPr lang="en" sz="2000"/>
              <a:t>Proto2/</a:t>
            </a:r>
            <a:r>
              <a:rPr lang="en" sz="2000" u="sng">
                <a:solidFill>
                  <a:schemeClr val="hlink"/>
                </a:solidFill>
                <a:hlinkClick r:id="rId4"/>
              </a:rPr>
              <a:t>Proto3 Language Guide</a:t>
            </a:r>
            <a:endParaRPr sz="20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sp>
        <p:nvSpPr>
          <p:cNvPr id="991" name="Google Shape;991;p78"/>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992" name="Google Shape;992;p78"/>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993" name="Google Shape;993;p78"/>
          <p:cNvSpPr txBox="1"/>
          <p:nvPr>
            <p:ph type="title"/>
          </p:nvPr>
        </p:nvSpPr>
        <p:spPr>
          <a:xfrm>
            <a:off x="953725" y="539575"/>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Maven Usage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graphicFrame>
        <p:nvGraphicFramePr>
          <p:cNvPr id="994" name="Google Shape;994;p78"/>
          <p:cNvGraphicFramePr/>
          <p:nvPr/>
        </p:nvGraphicFramePr>
        <p:xfrm>
          <a:off x="1066800" y="1869250"/>
          <a:ext cx="3000000" cy="3000000"/>
        </p:xfrm>
        <a:graphic>
          <a:graphicData uri="http://schemas.openxmlformats.org/drawingml/2006/table">
            <a:tbl>
              <a:tblPr>
                <a:noFill/>
                <a:tableStyleId>{A462C286-D83F-462E-9C2B-274EE0464416}</a:tableStyleId>
              </a:tblPr>
              <a:tblGrid>
                <a:gridCol w="7239000"/>
              </a:tblGrid>
              <a:tr h="381000">
                <a:tc>
                  <a:txBody>
                    <a:bodyPr/>
                    <a:lstStyle/>
                    <a:p>
                      <a:pPr indent="0" lvl="0" marL="0" rtl="0" algn="l">
                        <a:lnSpc>
                          <a:spcPct val="115000"/>
                        </a:lnSpc>
                        <a:spcBef>
                          <a:spcPts val="0"/>
                        </a:spcBef>
                        <a:spcAft>
                          <a:spcPts val="0"/>
                        </a:spcAft>
                        <a:buNone/>
                      </a:pPr>
                      <a:r>
                        <a:rPr lang="en" sz="1100">
                          <a:solidFill>
                            <a:schemeClr val="accent5"/>
                          </a:solidFill>
                        </a:rPr>
                        <a:t>&lt;dependency&gt;</a:t>
                      </a:r>
                      <a:endParaRPr sz="1100">
                        <a:solidFill>
                          <a:schemeClr val="accent5"/>
                        </a:solidFill>
                      </a:endParaRPr>
                    </a:p>
                    <a:p>
                      <a:pPr indent="0" lvl="0" marL="0" rtl="0" algn="l">
                        <a:lnSpc>
                          <a:spcPct val="115000"/>
                        </a:lnSpc>
                        <a:spcBef>
                          <a:spcPts val="1600"/>
                        </a:spcBef>
                        <a:spcAft>
                          <a:spcPts val="0"/>
                        </a:spcAft>
                        <a:buNone/>
                      </a:pPr>
                      <a:r>
                        <a:rPr lang="en" sz="1100">
                          <a:solidFill>
                            <a:schemeClr val="accent5"/>
                          </a:solidFill>
                        </a:rPr>
                        <a:t>   &lt;groupId&gt;org.infinispan.protostream&lt;/groupId&gt;</a:t>
                      </a:r>
                      <a:endParaRPr sz="1100">
                        <a:solidFill>
                          <a:schemeClr val="accent5"/>
                        </a:solidFill>
                      </a:endParaRPr>
                    </a:p>
                    <a:p>
                      <a:pPr indent="0" lvl="0" marL="0" rtl="0" algn="l">
                        <a:lnSpc>
                          <a:spcPct val="115000"/>
                        </a:lnSpc>
                        <a:spcBef>
                          <a:spcPts val="1600"/>
                        </a:spcBef>
                        <a:spcAft>
                          <a:spcPts val="0"/>
                        </a:spcAft>
                        <a:buNone/>
                      </a:pPr>
                      <a:r>
                        <a:rPr lang="en" sz="1100">
                          <a:solidFill>
                            <a:schemeClr val="accent5"/>
                          </a:solidFill>
                        </a:rPr>
                        <a:t>   &lt;artifactId&gt;protostream&lt;/artifactId&gt;</a:t>
                      </a:r>
                      <a:endParaRPr sz="1100">
                        <a:solidFill>
                          <a:schemeClr val="accent5"/>
                        </a:solidFill>
                      </a:endParaRPr>
                    </a:p>
                    <a:p>
                      <a:pPr indent="0" lvl="0" marL="0" rtl="0" algn="l">
                        <a:lnSpc>
                          <a:spcPct val="115000"/>
                        </a:lnSpc>
                        <a:spcBef>
                          <a:spcPts val="1600"/>
                        </a:spcBef>
                        <a:spcAft>
                          <a:spcPts val="0"/>
                        </a:spcAft>
                        <a:buNone/>
                      </a:pPr>
                      <a:r>
                        <a:rPr lang="en" sz="1100">
                          <a:solidFill>
                            <a:schemeClr val="accent5"/>
                          </a:solidFill>
                        </a:rPr>
                        <a:t>   &lt;version&gt;4.4.0.Alpha2&lt;/version&gt;</a:t>
                      </a:r>
                      <a:endParaRPr sz="1100">
                        <a:solidFill>
                          <a:schemeClr val="accent5"/>
                        </a:solidFill>
                      </a:endParaRPr>
                    </a:p>
                    <a:p>
                      <a:pPr indent="0" lvl="0" marL="0" rtl="0" algn="l">
                        <a:lnSpc>
                          <a:spcPct val="115000"/>
                        </a:lnSpc>
                        <a:spcBef>
                          <a:spcPts val="1600"/>
                        </a:spcBef>
                        <a:spcAft>
                          <a:spcPts val="1600"/>
                        </a:spcAft>
                        <a:buNone/>
                      </a:pPr>
                      <a:r>
                        <a:rPr lang="en" sz="1100">
                          <a:solidFill>
                            <a:schemeClr val="accent5"/>
                          </a:solidFill>
                        </a:rPr>
                        <a:t>&lt;/dependency&gt;</a:t>
                      </a:r>
                      <a:endParaRPr/>
                    </a:p>
                  </a:txBody>
                  <a:tcPr marT="91425" marB="91425" marR="91425" marL="91425"/>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79"/>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1000" name="Google Shape;1000;p79"/>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p>
            <a:pPr indent="0" lvl="0" marL="0" rtl="0" algn="l">
              <a:spcBef>
                <a:spcPts val="0"/>
              </a:spcBef>
              <a:spcAft>
                <a:spcPts val="0"/>
              </a:spcAft>
              <a:buNone/>
            </a:pPr>
            <a:r>
              <a:rPr lang="en"/>
              <a:t>Protobuf Data format</a:t>
            </a:r>
            <a:endParaRPr/>
          </a:p>
        </p:txBody>
      </p:sp>
      <p:sp>
        <p:nvSpPr>
          <p:cNvPr id="1001" name="Google Shape;1001;p79"/>
          <p:cNvSpPr txBox="1"/>
          <p:nvPr>
            <p:ph type="title"/>
          </p:nvPr>
        </p:nvSpPr>
        <p:spPr>
          <a:xfrm>
            <a:off x="335831" y="813421"/>
            <a:ext cx="5118600" cy="1578900"/>
          </a:xfrm>
          <a:prstGeom prst="rect">
            <a:avLst/>
          </a:prstGeom>
        </p:spPr>
        <p:txBody>
          <a:bodyPr anchorCtr="0" anchor="t" bIns="68575" lIns="329175" spcFirstLastPara="1" rIns="68575" wrap="square" tIns="68575">
            <a:noAutofit/>
          </a:bodyPr>
          <a:lstStyle/>
          <a:p>
            <a:pPr indent="0" lvl="0" marL="0" rtl="0" algn="l">
              <a:spcBef>
                <a:spcPts val="0"/>
              </a:spcBef>
              <a:spcAft>
                <a:spcPts val="0"/>
              </a:spcAft>
              <a:buNone/>
            </a:pPr>
            <a:r>
              <a:rPr lang="en"/>
              <a:t>Advanced Externalizers</a:t>
            </a:r>
            <a:endParaRPr/>
          </a:p>
        </p:txBody>
      </p:sp>
      <p:pic>
        <p:nvPicPr>
          <p:cNvPr id="1002" name="Google Shape;1002;p79"/>
          <p:cNvPicPr preferRelativeResize="0"/>
          <p:nvPr/>
        </p:nvPicPr>
        <p:blipFill>
          <a:blip r:embed="rId3">
            <a:alphaModFix/>
          </a:blip>
          <a:stretch>
            <a:fillRect/>
          </a:stretch>
        </p:blipFill>
        <p:spPr>
          <a:xfrm>
            <a:off x="-6" y="2662927"/>
            <a:ext cx="4007832" cy="1620289"/>
          </a:xfrm>
          <a:prstGeom prst="rect">
            <a:avLst/>
          </a:prstGeom>
          <a:noFill/>
          <a:ln>
            <a:noFill/>
          </a:ln>
        </p:spPr>
      </p:pic>
      <p:sp>
        <p:nvSpPr>
          <p:cNvPr id="1003" name="Google Shape;1003;p79"/>
          <p:cNvSpPr/>
          <p:nvPr/>
        </p:nvSpPr>
        <p:spPr>
          <a:xfrm>
            <a:off x="2314369" y="2662931"/>
            <a:ext cx="1693500" cy="1620300"/>
          </a:xfrm>
          <a:prstGeom prst="rect">
            <a:avLst/>
          </a:prstGeom>
          <a:solidFill>
            <a:srgbClr val="3C8FF7">
              <a:alpha val="95750"/>
            </a:srgbClr>
          </a:solidFill>
          <a:ln>
            <a:noFill/>
          </a:ln>
        </p:spPr>
        <p:txBody>
          <a:bodyPr anchorCtr="0" anchor="ctr" bIns="68575" lIns="411475" spcFirstLastPara="1" rIns="137150" wrap="square" tIns="68575">
            <a:noAutofit/>
          </a:bodyPr>
          <a:lstStyle/>
          <a:p>
            <a:pPr indent="0" lvl="0" marL="0" rtl="0" algn="l">
              <a:lnSpc>
                <a:spcPct val="114000"/>
              </a:lnSpc>
              <a:spcBef>
                <a:spcPts val="0"/>
              </a:spcBef>
              <a:spcAft>
                <a:spcPts val="0"/>
              </a:spcAft>
              <a:buNone/>
            </a:pPr>
            <a:r>
              <a:t/>
            </a:r>
            <a:endParaRPr sz="700">
              <a:solidFill>
                <a:schemeClr val="lt1"/>
              </a:solidFill>
              <a:latin typeface="Red Hat Text Medium"/>
              <a:ea typeface="Red Hat Text Medium"/>
              <a:cs typeface="Red Hat Text Medium"/>
              <a:sym typeface="Red Hat Text Medium"/>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80"/>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1009" name="Google Shape;1009;p80"/>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1010" name="Google Shape;1010;p80"/>
          <p:cNvSpPr txBox="1"/>
          <p:nvPr>
            <p:ph type="title"/>
          </p:nvPr>
        </p:nvSpPr>
        <p:spPr>
          <a:xfrm>
            <a:off x="919950" y="6160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Advanced Externalizers</a:t>
            </a:r>
            <a:endParaRPr/>
          </a:p>
        </p:txBody>
      </p:sp>
      <p:sp>
        <p:nvSpPr>
          <p:cNvPr id="1011" name="Google Shape;1011;p80"/>
          <p:cNvSpPr txBox="1"/>
          <p:nvPr>
            <p:ph idx="4294967295" type="body"/>
          </p:nvPr>
        </p:nvSpPr>
        <p:spPr>
          <a:xfrm>
            <a:off x="919950" y="15200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000000"/>
                </a:solidFill>
                <a:latin typeface="Arial"/>
                <a:ea typeface="Arial"/>
                <a:cs typeface="Arial"/>
                <a:sym typeface="Arial"/>
              </a:rPr>
              <a:t>JBoss Marshalling </a:t>
            </a:r>
            <a:r>
              <a:rPr lang="en" sz="1700">
                <a:solidFill>
                  <a:srgbClr val="000000"/>
                </a:solidFill>
                <a:latin typeface="Arial"/>
                <a:ea typeface="Arial"/>
                <a:cs typeface="Arial"/>
                <a:sym typeface="Arial"/>
              </a:rPr>
              <a:t>and the </a:t>
            </a:r>
            <a:r>
              <a:rPr b="1" lang="en" sz="1700">
                <a:solidFill>
                  <a:srgbClr val="000000"/>
                </a:solidFill>
                <a:latin typeface="Arial"/>
                <a:ea typeface="Arial"/>
                <a:cs typeface="Arial"/>
                <a:sym typeface="Arial"/>
              </a:rPr>
              <a:t>Advanced Externalizer Interface</a:t>
            </a:r>
            <a:r>
              <a:rPr lang="en" sz="1700">
                <a:solidFill>
                  <a:srgbClr val="000000"/>
                </a:solidFill>
                <a:latin typeface="Arial"/>
                <a:ea typeface="Arial"/>
                <a:cs typeface="Arial"/>
                <a:sym typeface="Arial"/>
              </a:rPr>
              <a:t> are </a:t>
            </a:r>
            <a:r>
              <a:rPr b="1" lang="en" sz="1700">
                <a:solidFill>
                  <a:srgbClr val="000000"/>
                </a:solidFill>
                <a:latin typeface="Arial"/>
                <a:ea typeface="Arial"/>
                <a:cs typeface="Arial"/>
                <a:sym typeface="Arial"/>
              </a:rPr>
              <a:t>deprecated</a:t>
            </a:r>
            <a:r>
              <a:rPr lang="en" sz="1700">
                <a:solidFill>
                  <a:srgbClr val="000000"/>
                </a:solidFill>
                <a:latin typeface="Arial"/>
                <a:ea typeface="Arial"/>
                <a:cs typeface="Arial"/>
                <a:sym typeface="Arial"/>
              </a:rPr>
              <a:t> and will be removed in a future release. </a:t>
            </a:r>
            <a:endParaRPr sz="1700">
              <a:solidFill>
                <a:srgbClr val="000000"/>
              </a:solidFill>
              <a:latin typeface="Arial"/>
              <a:ea typeface="Arial"/>
              <a:cs typeface="Arial"/>
              <a:sym typeface="Arial"/>
            </a:endParaRPr>
          </a:p>
          <a:p>
            <a:pPr indent="0" lvl="0" marL="0" rtl="0" algn="l">
              <a:spcBef>
                <a:spcPts val="1600"/>
              </a:spcBef>
              <a:spcAft>
                <a:spcPts val="1600"/>
              </a:spcAft>
              <a:buNone/>
            </a:pPr>
            <a:br>
              <a:rPr lang="en" sz="1700" u="sng">
                <a:solidFill>
                  <a:srgbClr val="000000"/>
                </a:solidFill>
                <a:latin typeface="Arial"/>
                <a:ea typeface="Arial"/>
                <a:cs typeface="Arial"/>
                <a:sym typeface="Arial"/>
              </a:rPr>
            </a:br>
            <a:r>
              <a:rPr lang="en" sz="1700">
                <a:solidFill>
                  <a:srgbClr val="000000"/>
                </a:solidFill>
                <a:latin typeface="Arial"/>
                <a:ea typeface="Arial"/>
                <a:cs typeface="Arial"/>
                <a:sym typeface="Arial"/>
              </a:rPr>
              <a:t>However, Data Grid 8 </a:t>
            </a:r>
            <a:r>
              <a:rPr b="1" lang="en" sz="1700">
                <a:solidFill>
                  <a:srgbClr val="FF0000"/>
                </a:solidFill>
                <a:latin typeface="Arial"/>
                <a:ea typeface="Arial"/>
                <a:cs typeface="Arial"/>
                <a:sym typeface="Arial"/>
              </a:rPr>
              <a:t>ignores</a:t>
            </a:r>
            <a:r>
              <a:rPr lang="en" sz="1700">
                <a:solidFill>
                  <a:srgbClr val="000000"/>
                </a:solidFill>
                <a:latin typeface="Arial"/>
                <a:ea typeface="Arial"/>
                <a:cs typeface="Arial"/>
                <a:sym typeface="Arial"/>
              </a:rPr>
              <a:t> Advanced Externalizer implementations when persisting data unless you use JBoss Marshalling</a:t>
            </a:r>
            <a:endParaRPr sz="1700">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81"/>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1017" name="Google Shape;1017;p81"/>
          <p:cNvSpPr txBox="1"/>
          <p:nvPr>
            <p:ph idx="1" type="subTitle"/>
          </p:nvPr>
        </p:nvSpPr>
        <p:spPr>
          <a:xfrm>
            <a:off x="335831" y="41580"/>
            <a:ext cx="3861600" cy="612300"/>
          </a:xfrm>
          <a:prstGeom prst="rect">
            <a:avLst/>
          </a:prstGeom>
        </p:spPr>
        <p:txBody>
          <a:bodyPr anchorCtr="0" anchor="ctr" bIns="68575" lIns="329175" spcFirstLastPara="1" rIns="68575" wrap="square" tIns="68575">
            <a:noAutofit/>
          </a:bodyPr>
          <a:lstStyle/>
          <a:p>
            <a:pPr indent="0" lvl="0" marL="0" rtl="0" algn="l">
              <a:spcBef>
                <a:spcPts val="0"/>
              </a:spcBef>
              <a:spcAft>
                <a:spcPts val="0"/>
              </a:spcAft>
              <a:buNone/>
            </a:pPr>
            <a:r>
              <a:rPr lang="en"/>
              <a:t>Protobuf Data format</a:t>
            </a:r>
            <a:endParaRPr/>
          </a:p>
        </p:txBody>
      </p:sp>
      <p:sp>
        <p:nvSpPr>
          <p:cNvPr id="1018" name="Google Shape;1018;p81"/>
          <p:cNvSpPr txBox="1"/>
          <p:nvPr>
            <p:ph type="title"/>
          </p:nvPr>
        </p:nvSpPr>
        <p:spPr>
          <a:xfrm>
            <a:off x="335824" y="813425"/>
            <a:ext cx="5956800" cy="1578900"/>
          </a:xfrm>
          <a:prstGeom prst="rect">
            <a:avLst/>
          </a:prstGeom>
        </p:spPr>
        <p:txBody>
          <a:bodyPr anchorCtr="0" anchor="t" bIns="68575" lIns="329175" spcFirstLastPara="1" rIns="68575" wrap="square" tIns="68575">
            <a:noAutofit/>
          </a:bodyPr>
          <a:lstStyle/>
          <a:p>
            <a:pPr indent="0" lvl="0" marL="0" rtl="0" algn="l">
              <a:spcBef>
                <a:spcPts val="0"/>
              </a:spcBef>
              <a:spcAft>
                <a:spcPts val="0"/>
              </a:spcAft>
              <a:buNone/>
            </a:pPr>
            <a:r>
              <a:rPr lang="en"/>
              <a:t>Additional References</a:t>
            </a:r>
            <a:endParaRPr/>
          </a:p>
        </p:txBody>
      </p:sp>
      <p:pic>
        <p:nvPicPr>
          <p:cNvPr id="1019" name="Google Shape;1019;p81"/>
          <p:cNvPicPr preferRelativeResize="0"/>
          <p:nvPr/>
        </p:nvPicPr>
        <p:blipFill>
          <a:blip r:embed="rId3">
            <a:alphaModFix/>
          </a:blip>
          <a:stretch>
            <a:fillRect/>
          </a:stretch>
        </p:blipFill>
        <p:spPr>
          <a:xfrm>
            <a:off x="-6" y="2662927"/>
            <a:ext cx="4007832" cy="1620289"/>
          </a:xfrm>
          <a:prstGeom prst="rect">
            <a:avLst/>
          </a:prstGeom>
          <a:noFill/>
          <a:ln>
            <a:noFill/>
          </a:ln>
        </p:spPr>
      </p:pic>
      <p:sp>
        <p:nvSpPr>
          <p:cNvPr id="1020" name="Google Shape;1020;p81"/>
          <p:cNvSpPr/>
          <p:nvPr/>
        </p:nvSpPr>
        <p:spPr>
          <a:xfrm>
            <a:off x="2314369" y="2662931"/>
            <a:ext cx="1693500" cy="1620300"/>
          </a:xfrm>
          <a:prstGeom prst="rect">
            <a:avLst/>
          </a:prstGeom>
          <a:solidFill>
            <a:srgbClr val="3C8FF7">
              <a:alpha val="95750"/>
            </a:srgbClr>
          </a:solidFill>
          <a:ln>
            <a:noFill/>
          </a:ln>
        </p:spPr>
        <p:txBody>
          <a:bodyPr anchorCtr="0" anchor="ctr" bIns="68575" lIns="411475" spcFirstLastPara="1" rIns="137150" wrap="square" tIns="68575">
            <a:noAutofit/>
          </a:bodyPr>
          <a:lstStyle/>
          <a:p>
            <a:pPr indent="0" lvl="0" marL="0" rtl="0" algn="l">
              <a:lnSpc>
                <a:spcPct val="114000"/>
              </a:lnSpc>
              <a:spcBef>
                <a:spcPts val="0"/>
              </a:spcBef>
              <a:spcAft>
                <a:spcPts val="0"/>
              </a:spcAft>
              <a:buNone/>
            </a:pPr>
            <a:r>
              <a:t/>
            </a:r>
            <a:endParaRPr sz="700">
              <a:solidFill>
                <a:schemeClr val="lt1"/>
              </a:solidFill>
              <a:latin typeface="Red Hat Text Medium"/>
              <a:ea typeface="Red Hat Text Medium"/>
              <a:cs typeface="Red Hat Text Medium"/>
              <a:sym typeface="Red Hat Text Mediu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82"/>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1026" name="Google Shape;1026;p82"/>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1027" name="Google Shape;1027;p82"/>
          <p:cNvSpPr txBox="1"/>
          <p:nvPr>
            <p:ph type="title"/>
          </p:nvPr>
        </p:nvSpPr>
        <p:spPr>
          <a:xfrm>
            <a:off x="919950" y="683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Additional References</a:t>
            </a:r>
            <a:endParaRPr/>
          </a:p>
        </p:txBody>
      </p:sp>
      <p:sp>
        <p:nvSpPr>
          <p:cNvPr id="1028" name="Google Shape;1028;p82"/>
          <p:cNvSpPr txBox="1"/>
          <p:nvPr>
            <p:ph idx="4294967295" type="body"/>
          </p:nvPr>
        </p:nvSpPr>
        <p:spPr>
          <a:xfrm>
            <a:off x="1199350" y="17232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chemeClr val="hlink"/>
                </a:solidFill>
                <a:latin typeface="Arial"/>
                <a:ea typeface="Arial"/>
                <a:cs typeface="Arial"/>
                <a:sym typeface="Arial"/>
                <a:hlinkClick r:id="rId3"/>
              </a:rPr>
              <a:t>https://developers.google.com/protocol-buffers</a:t>
            </a:r>
            <a:endParaRPr sz="1100">
              <a:solidFill>
                <a:srgbClr val="000000"/>
              </a:solidFill>
              <a:latin typeface="Arial"/>
              <a:ea typeface="Arial"/>
              <a:cs typeface="Arial"/>
              <a:sym typeface="Arial"/>
            </a:endParaRPr>
          </a:p>
          <a:p>
            <a:pPr indent="0" lvl="0" marL="0" rtl="0" algn="l">
              <a:spcBef>
                <a:spcPts val="1600"/>
              </a:spcBef>
              <a:spcAft>
                <a:spcPts val="0"/>
              </a:spcAft>
              <a:buNone/>
            </a:pPr>
            <a:r>
              <a:rPr lang="en" sz="1100" u="sng">
                <a:solidFill>
                  <a:schemeClr val="hlink"/>
                </a:solidFill>
                <a:latin typeface="Arial"/>
                <a:ea typeface="Arial"/>
                <a:cs typeface="Arial"/>
                <a:sym typeface="Arial"/>
                <a:hlinkClick r:id="rId4"/>
              </a:rPr>
              <a:t>https://developers.google.com/protocol-buffers/docs/overview</a:t>
            </a:r>
            <a:endParaRPr sz="1100">
              <a:solidFill>
                <a:srgbClr val="000000"/>
              </a:solidFill>
              <a:latin typeface="Arial"/>
              <a:ea typeface="Arial"/>
              <a:cs typeface="Arial"/>
              <a:sym typeface="Arial"/>
            </a:endParaRPr>
          </a:p>
          <a:p>
            <a:pPr indent="0" lvl="0" marL="0" rtl="0" algn="l">
              <a:spcBef>
                <a:spcPts val="1600"/>
              </a:spcBef>
              <a:spcAft>
                <a:spcPts val="0"/>
              </a:spcAft>
              <a:buNone/>
            </a:pPr>
            <a:r>
              <a:t/>
            </a:r>
            <a:endParaRPr sz="1100">
              <a:solidFill>
                <a:srgbClr val="000000"/>
              </a:solidFill>
              <a:latin typeface="Arial"/>
              <a:ea typeface="Arial"/>
              <a:cs typeface="Arial"/>
              <a:sym typeface="Arial"/>
            </a:endParaRPr>
          </a:p>
          <a:p>
            <a:pPr indent="0" lvl="0" marL="0" rtl="0" algn="l">
              <a:spcBef>
                <a:spcPts val="1600"/>
              </a:spcBef>
              <a:spcAft>
                <a:spcPts val="0"/>
              </a:spcAft>
              <a:buNone/>
            </a:pPr>
            <a:r>
              <a:rPr lang="en" sz="1100" u="sng">
                <a:solidFill>
                  <a:schemeClr val="hlink"/>
                </a:solidFill>
                <a:latin typeface="Arial"/>
                <a:ea typeface="Arial"/>
                <a:cs typeface="Arial"/>
                <a:sym typeface="Arial"/>
                <a:hlinkClick r:id="rId5"/>
              </a:rPr>
              <a:t>https://code.google.com/archive/p/spinn3r-client/wikis/Protostream.wiki</a:t>
            </a:r>
            <a:endParaRPr sz="1100">
              <a:solidFill>
                <a:srgbClr val="000000"/>
              </a:solidFill>
              <a:latin typeface="Arial"/>
              <a:ea typeface="Arial"/>
              <a:cs typeface="Arial"/>
              <a:sym typeface="Arial"/>
            </a:endParaRPr>
          </a:p>
          <a:p>
            <a:pPr indent="0" lvl="0" marL="0" rtl="0" algn="l">
              <a:spcBef>
                <a:spcPts val="1600"/>
              </a:spcBef>
              <a:spcAft>
                <a:spcPts val="0"/>
              </a:spcAft>
              <a:buNone/>
            </a:pPr>
            <a:r>
              <a:rPr lang="en" sz="1100" u="sng">
                <a:solidFill>
                  <a:schemeClr val="hlink"/>
                </a:solidFill>
                <a:latin typeface="Arial"/>
                <a:ea typeface="Arial"/>
                <a:cs typeface="Arial"/>
                <a:sym typeface="Arial"/>
                <a:hlinkClick r:id="rId6"/>
              </a:rPr>
              <a:t>https://javadoc.io/doc/org.infinispan.protostream/protostream/latest/index.html</a:t>
            </a:r>
            <a:endParaRPr sz="1100">
              <a:solidFill>
                <a:srgbClr val="000000"/>
              </a:solidFill>
              <a:latin typeface="Arial"/>
              <a:ea typeface="Arial"/>
              <a:cs typeface="Arial"/>
              <a:sym typeface="Arial"/>
            </a:endParaRPr>
          </a:p>
          <a:p>
            <a:pPr indent="0" lvl="0" marL="0" rtl="0" algn="l">
              <a:spcBef>
                <a:spcPts val="1600"/>
              </a:spcBef>
              <a:spcAft>
                <a:spcPts val="1600"/>
              </a:spcAft>
              <a:buNone/>
            </a:pPr>
            <a:r>
              <a:rPr lang="en" sz="1100" u="sng">
                <a:solidFill>
                  <a:schemeClr val="hlink"/>
                </a:solidFill>
                <a:latin typeface="Arial"/>
                <a:ea typeface="Arial"/>
                <a:cs typeface="Arial"/>
                <a:sym typeface="Arial"/>
                <a:hlinkClick r:id="rId7"/>
              </a:rPr>
              <a:t>https://infinispan.org/docs/stable/titles/developing/developing.html#protostream</a:t>
            </a:r>
            <a:endParaRPr sz="1100" u="sng">
              <a:solidFill>
                <a:schemeClr val="hlink"/>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2" name="Shape 1032"/>
        <p:cNvGrpSpPr/>
        <p:nvPr/>
      </p:nvGrpSpPr>
      <p:grpSpPr>
        <a:xfrm>
          <a:off x="0" y="0"/>
          <a:ext cx="0" cy="0"/>
          <a:chOff x="0" y="0"/>
          <a:chExt cx="0" cy="0"/>
        </a:xfrm>
      </p:grpSpPr>
      <p:sp>
        <p:nvSpPr>
          <p:cNvPr id="1033" name="Google Shape;1033;p83"/>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1034" name="Google Shape;1034;p83"/>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1035" name="Google Shape;1035;p83"/>
          <p:cNvSpPr txBox="1"/>
          <p:nvPr/>
        </p:nvSpPr>
        <p:spPr>
          <a:xfrm>
            <a:off x="2425700" y="990600"/>
            <a:ext cx="46779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dk2"/>
                </a:solidFill>
                <a:latin typeface="Raleway"/>
                <a:ea typeface="Raleway"/>
                <a:cs typeface="Raleway"/>
                <a:sym typeface="Raleway"/>
              </a:rPr>
              <a:t>Protostream Source Code</a:t>
            </a:r>
            <a:endParaRPr b="1" sz="2600">
              <a:solidFill>
                <a:schemeClr val="dk2"/>
              </a:solidFill>
              <a:latin typeface="Raleway"/>
              <a:ea typeface="Raleway"/>
              <a:cs typeface="Raleway"/>
              <a:sym typeface="Raleway"/>
            </a:endParaRPr>
          </a:p>
          <a:p>
            <a:pPr indent="0" lvl="0" marL="0" rtl="0" algn="l">
              <a:lnSpc>
                <a:spcPct val="115000"/>
              </a:lnSpc>
              <a:spcBef>
                <a:spcPts val="0"/>
              </a:spcBef>
              <a:spcAft>
                <a:spcPts val="0"/>
              </a:spcAft>
              <a:buNone/>
            </a:pPr>
            <a:r>
              <a:rPr lang="en" sz="1800" u="sng">
                <a:solidFill>
                  <a:schemeClr val="accent5"/>
                </a:solidFill>
                <a:hlinkClick r:id="rId3">
                  <a:extLst>
                    <a:ext uri="{A12FA001-AC4F-418D-AE19-62706E023703}">
                      <ahyp:hlinkClr val="tx"/>
                    </a:ext>
                  </a:extLst>
                </a:hlinkClick>
              </a:rPr>
              <a:t>Protostream</a:t>
            </a:r>
            <a:endParaRPr b="1" sz="2600">
              <a:solidFill>
                <a:schemeClr val="dk2"/>
              </a:solidFill>
              <a:latin typeface="Raleway"/>
              <a:ea typeface="Raleway"/>
              <a:cs typeface="Raleway"/>
              <a:sym typeface="Raleway"/>
            </a:endParaRPr>
          </a:p>
          <a:p>
            <a:pPr indent="0" lvl="0" marL="0" rtl="0" algn="l">
              <a:lnSpc>
                <a:spcPct val="115000"/>
              </a:lnSpc>
              <a:spcBef>
                <a:spcPts val="1600"/>
              </a:spcBef>
              <a:spcAft>
                <a:spcPts val="0"/>
              </a:spcAft>
              <a:buNone/>
            </a:pPr>
            <a:r>
              <a:t/>
            </a:r>
            <a:endParaRPr b="1" sz="2600">
              <a:solidFill>
                <a:schemeClr val="dk2"/>
              </a:solidFill>
              <a:latin typeface="Raleway"/>
              <a:ea typeface="Raleway"/>
              <a:cs typeface="Raleway"/>
              <a:sym typeface="Raleway"/>
            </a:endParaRPr>
          </a:p>
          <a:p>
            <a:pPr indent="0" lvl="0" marL="0" rtl="0" algn="l">
              <a:spcBef>
                <a:spcPts val="1600"/>
              </a:spcBef>
              <a:spcAft>
                <a:spcPts val="0"/>
              </a:spcAft>
              <a:buNone/>
            </a:pPr>
            <a:r>
              <a:rPr b="1" lang="en" sz="2600">
                <a:solidFill>
                  <a:schemeClr val="dk2"/>
                </a:solidFill>
                <a:latin typeface="Raleway"/>
                <a:ea typeface="Raleway"/>
                <a:cs typeface="Raleway"/>
                <a:sym typeface="Raleway"/>
              </a:rPr>
              <a:t>Processor</a:t>
            </a:r>
            <a:endParaRPr b="1" sz="2600">
              <a:solidFill>
                <a:schemeClr val="dk2"/>
              </a:solidFill>
              <a:latin typeface="Raleway"/>
              <a:ea typeface="Raleway"/>
              <a:cs typeface="Raleway"/>
              <a:sym typeface="Raleway"/>
            </a:endParaRPr>
          </a:p>
          <a:p>
            <a:pPr indent="0" lvl="0" marL="0" rtl="0" algn="l">
              <a:lnSpc>
                <a:spcPct val="115000"/>
              </a:lnSpc>
              <a:spcBef>
                <a:spcPts val="0"/>
              </a:spcBef>
              <a:spcAft>
                <a:spcPts val="0"/>
              </a:spcAft>
              <a:buNone/>
            </a:pPr>
            <a:r>
              <a:rPr lang="en" sz="1800" u="sng">
                <a:solidFill>
                  <a:schemeClr val="accent5"/>
                </a:solidFill>
                <a:hlinkClick r:id="rId4">
                  <a:extLst>
                    <a:ext uri="{A12FA001-AC4F-418D-AE19-62706E023703}">
                      <ahyp:hlinkClr val="tx"/>
                    </a:ext>
                  </a:extLst>
                </a:hlinkClick>
              </a:rPr>
              <a:t>Protostream Processor</a:t>
            </a:r>
            <a:endParaRPr sz="1800" u="sng">
              <a:solidFill>
                <a:schemeClr val="accent5"/>
              </a:solidFill>
            </a:endParaRPr>
          </a:p>
          <a:p>
            <a:pPr indent="0" lvl="0" marL="0" rtl="0" algn="l">
              <a:lnSpc>
                <a:spcPct val="115000"/>
              </a:lnSpc>
              <a:spcBef>
                <a:spcPts val="1600"/>
              </a:spcBef>
              <a:spcAft>
                <a:spcPts val="0"/>
              </a:spcAft>
              <a:buNone/>
            </a:pPr>
            <a:r>
              <a:t/>
            </a:r>
            <a:endParaRPr sz="1800" u="sng">
              <a:solidFill>
                <a:schemeClr val="accent5"/>
              </a:solidFill>
            </a:endParaRPr>
          </a:p>
          <a:p>
            <a:pPr indent="0" lvl="0" marL="0" rtl="0" algn="l">
              <a:spcBef>
                <a:spcPts val="1600"/>
              </a:spcBef>
              <a:spcAft>
                <a:spcPts val="0"/>
              </a:spcAft>
              <a:buNone/>
            </a:pPr>
            <a:r>
              <a:rPr b="1" lang="en" sz="2600">
                <a:solidFill>
                  <a:schemeClr val="dk2"/>
                </a:solidFill>
                <a:latin typeface="Raleway"/>
                <a:ea typeface="Raleway"/>
                <a:cs typeface="Raleway"/>
                <a:sym typeface="Raleway"/>
              </a:rPr>
              <a:t>Reporting Issues</a:t>
            </a:r>
            <a:endParaRPr sz="1800" u="sng">
              <a:solidFill>
                <a:schemeClr val="accent5"/>
              </a:solidFill>
            </a:endParaRPr>
          </a:p>
          <a:p>
            <a:pPr indent="0" lvl="0" marL="0" rtl="0" algn="l">
              <a:lnSpc>
                <a:spcPct val="115000"/>
              </a:lnSpc>
              <a:spcBef>
                <a:spcPts val="0"/>
              </a:spcBef>
              <a:spcAft>
                <a:spcPts val="1600"/>
              </a:spcAft>
              <a:buNone/>
            </a:pPr>
            <a:r>
              <a:rPr lang="en" sz="1800" u="sng">
                <a:solidFill>
                  <a:schemeClr val="accent5"/>
                </a:solidFill>
                <a:hlinkClick r:id="rId5">
                  <a:extLst>
                    <a:ext uri="{A12FA001-AC4F-418D-AE19-62706E023703}">
                      <ahyp:hlinkClr val="tx"/>
                    </a:ext>
                  </a:extLst>
                </a:hlinkClick>
              </a:rPr>
              <a:t>Issue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sp>
        <p:nvSpPr>
          <p:cNvPr id="1040" name="Google Shape;1040;p84"/>
          <p:cNvSpPr txBox="1"/>
          <p:nvPr>
            <p:ph idx="1" type="subTitle"/>
          </p:nvPr>
        </p:nvSpPr>
        <p:spPr>
          <a:xfrm rot="5400000">
            <a:off x="-1603762" y="1603800"/>
            <a:ext cx="3861600" cy="654000"/>
          </a:xfrm>
          <a:prstGeom prst="rect">
            <a:avLst/>
          </a:prstGeom>
        </p:spPr>
        <p:txBody>
          <a:bodyPr anchorCtr="0" anchor="ctr" bIns="68575" lIns="377175" spcFirstLastPara="1" rIns="68575" wrap="square" tIns="68575">
            <a:noAutofit/>
          </a:bodyPr>
          <a:lstStyle/>
          <a:p>
            <a:pPr indent="0" lvl="0" marL="0" rtl="0" algn="l">
              <a:spcBef>
                <a:spcPts val="0"/>
              </a:spcBef>
              <a:spcAft>
                <a:spcPts val="0"/>
              </a:spcAft>
              <a:buNone/>
            </a:pPr>
            <a:r>
              <a:rPr lang="en"/>
              <a:t>Data Grid 8</a:t>
            </a:r>
            <a:endParaRPr/>
          </a:p>
        </p:txBody>
      </p:sp>
      <p:sp>
        <p:nvSpPr>
          <p:cNvPr id="1041" name="Google Shape;1041;p84"/>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1042" name="Google Shape;1042;p84"/>
          <p:cNvSpPr txBox="1"/>
          <p:nvPr/>
        </p:nvSpPr>
        <p:spPr>
          <a:xfrm>
            <a:off x="1320800" y="546100"/>
            <a:ext cx="6201900" cy="9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dk2"/>
                </a:solidFill>
                <a:latin typeface="Raleway"/>
                <a:ea typeface="Raleway"/>
                <a:cs typeface="Raleway"/>
                <a:sym typeface="Raleway"/>
              </a:rPr>
              <a:t>Advanced Externalizers - quick recap</a:t>
            </a:r>
            <a:endParaRPr/>
          </a:p>
        </p:txBody>
      </p:sp>
      <p:graphicFrame>
        <p:nvGraphicFramePr>
          <p:cNvPr id="1043" name="Google Shape;1043;p84"/>
          <p:cNvGraphicFramePr/>
          <p:nvPr/>
        </p:nvGraphicFramePr>
        <p:xfrm>
          <a:off x="952500" y="1568450"/>
          <a:ext cx="3000000" cy="3000000"/>
        </p:xfrm>
        <a:graphic>
          <a:graphicData uri="http://schemas.openxmlformats.org/drawingml/2006/table">
            <a:tbl>
              <a:tblPr>
                <a:noFill/>
                <a:tableStyleId>{A462C286-D83F-462E-9C2B-274EE0464416}</a:tableStyleId>
              </a:tblPr>
              <a:tblGrid>
                <a:gridCol w="7239000"/>
              </a:tblGrid>
              <a:tr h="381000">
                <a:tc>
                  <a:txBody>
                    <a:bodyPr/>
                    <a:lstStyle/>
                    <a:p>
                      <a:pPr indent="0" lvl="0" marL="0" rtl="0" algn="l">
                        <a:spcBef>
                          <a:spcPts val="0"/>
                        </a:spcBef>
                        <a:spcAft>
                          <a:spcPts val="0"/>
                        </a:spcAft>
                        <a:buNone/>
                      </a:pPr>
                      <a:r>
                        <a:rPr lang="en">
                          <a:solidFill>
                            <a:srgbClr val="FFFFFF"/>
                          </a:solidFill>
                        </a:rPr>
                        <a:t>public static class PersonExternalizer implements AdvancedExternalizer&lt;Person&gt; {</a:t>
                      </a:r>
                      <a:endParaRPr>
                        <a:solidFill>
                          <a:srgbClr val="FFFFFF"/>
                        </a:solidFill>
                      </a:endParaRPr>
                    </a:p>
                    <a:p>
                      <a:pPr indent="0" lvl="0" marL="0" rtl="0" algn="l">
                        <a:spcBef>
                          <a:spcPts val="0"/>
                        </a:spcBef>
                        <a:spcAft>
                          <a:spcPts val="0"/>
                        </a:spcAft>
                        <a:buNone/>
                      </a:pPr>
                      <a:r>
                        <a:rPr lang="en">
                          <a:solidFill>
                            <a:srgbClr val="FFFFFF"/>
                          </a:solidFill>
                        </a:rPr>
                        <a:t>      @Override</a:t>
                      </a:r>
                      <a:endParaRPr>
                        <a:solidFill>
                          <a:srgbClr val="FFFFFF"/>
                        </a:solidFill>
                      </a:endParaRPr>
                    </a:p>
                    <a:p>
                      <a:pPr indent="0" lvl="0" marL="0" rtl="0" algn="l">
                        <a:spcBef>
                          <a:spcPts val="0"/>
                        </a:spcBef>
                        <a:spcAft>
                          <a:spcPts val="0"/>
                        </a:spcAft>
                        <a:buNone/>
                      </a:pPr>
                      <a:r>
                        <a:rPr lang="en">
                          <a:solidFill>
                            <a:srgbClr val="FFFFFF"/>
                          </a:solidFill>
                        </a:rPr>
                        <a:t>      public void writeObject(ObjectOutput output, Person person)</a:t>
                      </a:r>
                      <a:endParaRPr>
                        <a:solidFill>
                          <a:srgbClr val="FFFFFF"/>
                        </a:solidFill>
                      </a:endParaRPr>
                    </a:p>
                    <a:p>
                      <a:pPr indent="0" lvl="0" marL="0" rtl="0" algn="l">
                        <a:spcBef>
                          <a:spcPts val="0"/>
                        </a:spcBef>
                        <a:spcAft>
                          <a:spcPts val="0"/>
                        </a:spcAft>
                        <a:buNone/>
                      </a:pPr>
                      <a:r>
                        <a:rPr lang="en">
                          <a:solidFill>
                            <a:srgbClr val="FFFFFF"/>
                          </a:solidFill>
                        </a:rPr>
                        <a:t>            throws IOException {</a:t>
                      </a:r>
                      <a:endParaRPr>
                        <a:solidFill>
                          <a:srgbClr val="FFFFFF"/>
                        </a:solidFill>
                      </a:endParaRPr>
                    </a:p>
                    <a:p>
                      <a:pPr indent="0" lvl="0" marL="0" rtl="0" algn="l">
                        <a:spcBef>
                          <a:spcPts val="0"/>
                        </a:spcBef>
                        <a:spcAft>
                          <a:spcPts val="0"/>
                        </a:spcAft>
                        <a:buNone/>
                      </a:pPr>
                      <a:r>
                        <a:rPr lang="en">
                          <a:solidFill>
                            <a:srgbClr val="FFFFFF"/>
                          </a:solidFill>
                        </a:rPr>
                        <a:t>         output.writeObject(person.name);</a:t>
                      </a:r>
                      <a:endParaRPr>
                        <a:solidFill>
                          <a:srgbClr val="FFFFFF"/>
                        </a:solidFill>
                      </a:endParaRPr>
                    </a:p>
                    <a:p>
                      <a:pPr indent="0" lvl="0" marL="0" rtl="0" algn="l">
                        <a:spcBef>
                          <a:spcPts val="0"/>
                        </a:spcBef>
                        <a:spcAft>
                          <a:spcPts val="0"/>
                        </a:spcAft>
                        <a:buNone/>
                      </a:pPr>
                      <a:r>
                        <a:rPr lang="en">
                          <a:solidFill>
                            <a:srgbClr val="FFFFFF"/>
                          </a:solidFill>
                        </a:rPr>
                        <a:t>         output.writeInt(person.age);</a:t>
                      </a:r>
                      <a:endParaRPr>
                        <a:solidFill>
                          <a:srgbClr val="FFFFFF"/>
                        </a:solidFill>
                      </a:endParaRPr>
                    </a:p>
                    <a:p>
                      <a:pPr indent="0" lvl="0" marL="0" rtl="0" algn="l">
                        <a:spcBef>
                          <a:spcPts val="0"/>
                        </a:spcBef>
                        <a:spcAft>
                          <a:spcPts val="0"/>
                        </a:spcAft>
                        <a:buNone/>
                      </a:pPr>
                      <a:r>
                        <a:rPr lang="en">
                          <a:solidFill>
                            <a:srgbClr val="FFFFFF"/>
                          </a:solidFill>
                        </a:rPr>
                        <a:t>      }</a:t>
                      </a:r>
                      <a:endParaRPr>
                        <a:solidFill>
                          <a:srgbClr val="FFFFFF"/>
                        </a:solidFill>
                      </a:endParaRPr>
                    </a:p>
                  </a:txBody>
                  <a:tcPr marT="91425" marB="91425" marR="91425" marL="91425">
                    <a:solidFill>
                      <a:srgbClr val="000000"/>
                    </a:solidFill>
                  </a:tcPr>
                </a:tc>
              </a:tr>
            </a:tbl>
          </a:graphicData>
        </a:graphic>
      </p:graphicFrame>
      <p:sp>
        <p:nvSpPr>
          <p:cNvPr id="1044" name="Google Shape;1044;p84"/>
          <p:cNvSpPr txBox="1"/>
          <p:nvPr/>
        </p:nvSpPr>
        <p:spPr>
          <a:xfrm>
            <a:off x="907500" y="3551900"/>
            <a:ext cx="7329000" cy="8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u="sng">
                <a:solidFill>
                  <a:schemeClr val="accent5"/>
                </a:solidFill>
                <a:hlinkClick r:id="rId3">
                  <a:extLst>
                    <a:ext uri="{A12FA001-AC4F-418D-AE19-62706E023703}">
                      <ahyp:hlinkClr val="tx"/>
                    </a:ext>
                  </a:extLst>
                </a:hlinkClick>
              </a:rPr>
              <a:t>JDG 7 - Advanced Externalizers</a:t>
            </a:r>
            <a:r>
              <a:rPr lang="en"/>
              <a:t> </a:t>
            </a:r>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sp>
        <p:nvSpPr>
          <p:cNvPr id="1049" name="Google Shape;1049;p85"/>
          <p:cNvSpPr txBox="1"/>
          <p:nvPr>
            <p:ph idx="1" type="subTitle"/>
          </p:nvPr>
        </p:nvSpPr>
        <p:spPr>
          <a:xfrm>
            <a:off x="1562794" y="2256319"/>
            <a:ext cx="3109800" cy="114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fdemeloj@redhat.com</a:t>
            </a:r>
            <a:endParaRPr/>
          </a:p>
        </p:txBody>
      </p:sp>
      <p:sp>
        <p:nvSpPr>
          <p:cNvPr id="1050" name="Google Shape;1050;p85"/>
          <p:cNvSpPr txBox="1"/>
          <p:nvPr>
            <p:ph type="title"/>
          </p:nvPr>
        </p:nvSpPr>
        <p:spPr>
          <a:xfrm>
            <a:off x="1562906" y="426469"/>
            <a:ext cx="3678900" cy="14892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Thank you</a:t>
            </a:r>
            <a:endParaRPr/>
          </a:p>
        </p:txBody>
      </p:sp>
      <p:sp>
        <p:nvSpPr>
          <p:cNvPr id="1051" name="Google Shape;1051;p85"/>
          <p:cNvSpPr txBox="1"/>
          <p:nvPr>
            <p:ph idx="12" type="sldNum"/>
          </p:nvPr>
        </p:nvSpPr>
        <p:spPr>
          <a:xfrm>
            <a:off x="61481" y="4627167"/>
            <a:ext cx="548700" cy="10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Red Hat widescreen template">
  <a:themeElements>
    <a:clrScheme name="Simple Light">
      <a:dk1>
        <a:srgbClr val="000000"/>
      </a:dk1>
      <a:lt1>
        <a:srgbClr val="FFFFFF"/>
      </a:lt1>
      <a:dk2>
        <a:srgbClr val="595959"/>
      </a:dk2>
      <a:lt2>
        <a:srgbClr val="EEEEEE"/>
      </a:lt2>
      <a:accent1>
        <a:srgbClr val="EE0000"/>
      </a:accent1>
      <a:accent2>
        <a:srgbClr val="CC0000"/>
      </a:accent2>
      <a:accent3>
        <a:srgbClr val="A30000"/>
      </a:accent3>
      <a:accent4>
        <a:srgbClr val="820000"/>
      </a:accent4>
      <a:accent5>
        <a:srgbClr val="BFBFBF"/>
      </a:accent5>
      <a:accent6>
        <a:srgbClr val="808080"/>
      </a:accent6>
      <a:hlink>
        <a:srgbClr val="EE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